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27DE-86EC-396B-C79D-20C19245C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1CA3-13BF-F1DC-8836-37AAAB917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3013-0008-5B21-5ED1-1453A661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5079-1AEB-886F-6B28-604BE3B8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3CD9-9854-84B3-B411-CC40809C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8288-3AD1-E8FC-9CE2-293CE877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7C17-0601-684F-3735-AF8892FD1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CAA8-B3D4-4057-4C28-1FDFCA30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B9A8-DCA4-00DE-C558-15340DC6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DD5E-5FE1-4D3C-9369-6529CA38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0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6D960-9410-7A1C-A841-8606802C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097F3-D4BD-AFD8-2C7E-91C1026C2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505A-E5DE-177E-8309-4ABD10BF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0F83-0087-B2C8-B2DD-E1249433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90F9-E2B0-18B4-3F9E-0A31FC9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7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F24E-AB9C-B5EB-29FC-376CAC39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A39F-3ACE-47DD-7EA7-A45B5BED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A3F5-599C-2873-5EB2-42E0E7CC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6AF3-F116-5BA7-1EBE-B8E4DD9D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0304C-9DC0-4D3B-E749-C9CE0CCF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7020-18FF-0E61-768A-757252B3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CB855-01B2-A829-FE8D-F57D62D7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554C-A3F6-1201-A693-72E928CB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515A-E301-8969-EB49-9704360B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6FD6-603E-1B75-3488-F1821149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3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51-EB50-123C-AB77-A13FE3FA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A4E1-1DB4-7C4A-7315-06CF85BB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9EC7-24DC-1A83-8BE6-92AA7789D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151C2-A962-7DFF-4347-8879A69B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A3FB-20BE-CAC5-8375-41DCE7CA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1D597-BD18-7309-2AE2-73CDA511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2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D73C-6C64-B67A-72A3-7D11A075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40C9-365B-76F8-2B2F-01D6C643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9A3E-ED43-D0B1-8BB7-848D0129A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26E20-5944-BE50-6581-94B22B24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DBD9D-C2C3-7E7B-B5DF-9DB24B3FE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4A229-AA7F-5299-DE26-7222CB21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B57E0-E4D7-802D-A017-DEE56B58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0F1F3-62F8-2DEE-2577-8D78F71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5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666F-6520-FA18-C43D-57317483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8FB6-8CA7-C41C-F566-2DFBA474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E2434-2961-1A7D-F17F-9FC7EFB1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856C1-C70A-028C-6FB5-0A06B427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A427D-F803-E1D5-87DC-E4B8C63F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A4DD7-9F20-ECF0-3341-BD305F27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AAF47-E94F-5B44-4DA5-9FE92D7A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CA66-F869-BB67-B483-9088BFC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E6A3-E7B3-5E77-B9EA-279C59AAB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A48B-5C0B-4F77-B900-9ADAC1D8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B0342-B757-FE21-E242-5C53611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82D65-8CC7-3DCE-3E2A-580A6841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BCD2-621D-73E4-1C04-3BCB5242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1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E104-22C2-D9F1-9F03-A201BC06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7E299-5843-A7F6-6AAF-81D20CA4E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22AC2-CAA9-525E-8634-BE24A8302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7517E-F4B0-D60B-6109-F40C3AFB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4A341-09BC-A5FB-48F6-FEB3B08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ACD8D-6805-00C5-8789-8BBD741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4CFF1-50C4-AE15-8F60-EF19870D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92FAB-414F-D84A-E30F-59B82323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E00A2-5F74-6C74-09F8-A9AACD5CB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9D43-DACC-4E2C-8DE6-206A6E299561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3B73-ADF4-71CF-C75F-4BBECECCC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600F-8F3C-35E7-3253-5E9278F3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D668E-A1A4-4A9D-BCF6-B36756F4D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8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CDB-9053-72FE-9517-5E3954E1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E31D1-DD86-253C-DD0B-799237CF3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3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keerthivasan s</dc:creator>
  <cp:lastModifiedBy>keerthivasan s</cp:lastModifiedBy>
  <cp:revision>1</cp:revision>
  <dcterms:created xsi:type="dcterms:W3CDTF">2022-11-18T06:56:30Z</dcterms:created>
  <dcterms:modified xsi:type="dcterms:W3CDTF">2022-11-18T06:56:37Z</dcterms:modified>
</cp:coreProperties>
</file>