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:KEERTHIVASAN  S</a:t>
            </a:r>
            <a:endParaRPr lang="en-IN" dirty="0">
              <a:solidFill>
                <a:schemeClr val="tx1">
                  <a:lumMod val="95000"/>
                </a:schemeClr>
              </a:solidFill>
            </a:endParaRPr>
          </a:p>
          <a:p>
            <a:pPr algn="l"/>
            <a:r>
              <a:rPr lang="en-US" dirty="0">
                <a:solidFill>
                  <a:schemeClr val="tx1">
                    <a:lumMod val="95000"/>
                  </a:schemeClr>
                </a:solidFill>
              </a:rPr>
              <a:t>REGISTER NO : 312204486</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a:t>
            </a:r>
            <a:r>
              <a:rPr lang="en-US">
                <a:solidFill>
                  <a:schemeClr val="tx1">
                    <a:lumMod val="95000"/>
                  </a:schemeClr>
                </a:solidFill>
              </a:rPr>
              <a:t>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175</TotalTime>
  <Words>328</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23</cp:revision>
  <dcterms:created xsi:type="dcterms:W3CDTF">2024-08-20T05:15:08Z</dcterms:created>
  <dcterms:modified xsi:type="dcterms:W3CDTF">2024-08-23T14:38:13Z</dcterms:modified>
</cp:coreProperties>
</file>