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Keerthivasan</a:t>
            </a:r>
            <a:r>
              <a:rPr lang="en-US" sz="2400" dirty="0" smtClean="0"/>
              <a:t> V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122203398</a:t>
            </a:r>
          </a:p>
          <a:p>
            <a:r>
              <a:rPr lang="en-US" sz="2400"/>
              <a:t>AEC0A05A117B97E99A345C4B59F5C360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smtClean="0"/>
              <a:t>Analysing </a:t>
            </a:r>
            <a:r>
              <a:rPr lang="en-IN" sz="2000" b="1" dirty="0"/>
              <a:t>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</a:t>
            </a:r>
            <a:r>
              <a:rPr lang="en-US" sz="2000" b="1"/>
              <a:t>is </a:t>
            </a:r>
            <a:r>
              <a:rPr lang="en-US" sz="2000" b="1" smtClean="0"/>
              <a:t>merely </a:t>
            </a:r>
            <a:r>
              <a:rPr lang="en-US" sz="2000" b="1" dirty="0"/>
              <a:t>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813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16</cp:revision>
  <dcterms:created xsi:type="dcterms:W3CDTF">2024-03-29T15:07:22Z</dcterms:created>
  <dcterms:modified xsi:type="dcterms:W3CDTF">2024-09-06T10:49:32Z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