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FC99F-5A38-4625-A427-252E8E90F65B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6CD540-B7FB-4915-827F-3F6D2591C77F}">
      <dgm:prSet/>
      <dgm:spPr/>
      <dgm:t>
        <a:bodyPr/>
        <a:lstStyle/>
        <a:p>
          <a:r>
            <a:rPr lang="en-IN" b="1" dirty="0"/>
            <a:t>Books: Macbeth, The Sea-Gull, Pride and Prejudice, Dracula, An Enemy of the People</a:t>
          </a:r>
          <a:endParaRPr lang="en-US" b="1" dirty="0"/>
        </a:p>
      </dgm:t>
    </dgm:pt>
    <dgm:pt modelId="{98C4AF25-E3F7-4DE2-A85D-257846A6E427}" type="parTrans" cxnId="{4E586940-5B7D-4BD3-9B2A-9F83DDD0E683}">
      <dgm:prSet/>
      <dgm:spPr/>
      <dgm:t>
        <a:bodyPr/>
        <a:lstStyle/>
        <a:p>
          <a:endParaRPr lang="en-US"/>
        </a:p>
      </dgm:t>
    </dgm:pt>
    <dgm:pt modelId="{3548BD62-AFCC-4780-A99D-ACDE912E1D55}" type="sibTrans" cxnId="{4E586940-5B7D-4BD3-9B2A-9F83DDD0E683}">
      <dgm:prSet/>
      <dgm:spPr/>
      <dgm:t>
        <a:bodyPr/>
        <a:lstStyle/>
        <a:p>
          <a:endParaRPr lang="en-US"/>
        </a:p>
      </dgm:t>
    </dgm:pt>
    <dgm:pt modelId="{67653944-A3A5-4859-A757-42043F445DD3}">
      <dgm:prSet/>
      <dgm:spPr/>
      <dgm:t>
        <a:bodyPr/>
        <a:lstStyle/>
        <a:p>
          <a:r>
            <a:rPr lang="en-IN" b="1" dirty="0"/>
            <a:t>ML Models: Logistic Regression, Decision Tree Classifier, Random Forest Classifier, SVM(Support Vector Machine), </a:t>
          </a:r>
          <a:r>
            <a:rPr lang="en-IN" b="1" dirty="0" err="1"/>
            <a:t>XGBoost</a:t>
          </a:r>
          <a:endParaRPr lang="en-US" b="1" dirty="0"/>
        </a:p>
      </dgm:t>
    </dgm:pt>
    <dgm:pt modelId="{5E51C853-EC85-45D5-9817-A6EFFB4644ED}" type="parTrans" cxnId="{298D4B42-28E7-46F3-9CFC-337E0A9EAEE1}">
      <dgm:prSet/>
      <dgm:spPr/>
      <dgm:t>
        <a:bodyPr/>
        <a:lstStyle/>
        <a:p>
          <a:endParaRPr lang="en-US"/>
        </a:p>
      </dgm:t>
    </dgm:pt>
    <dgm:pt modelId="{9235F48E-56E5-4093-BEC2-32B8F0719D61}" type="sibTrans" cxnId="{298D4B42-28E7-46F3-9CFC-337E0A9EAEE1}">
      <dgm:prSet/>
      <dgm:spPr/>
      <dgm:t>
        <a:bodyPr/>
        <a:lstStyle/>
        <a:p>
          <a:endParaRPr lang="en-US"/>
        </a:p>
      </dgm:t>
    </dgm:pt>
    <dgm:pt modelId="{B2F5C116-9DB4-4495-AAEE-9A6F7A4A1C2A}">
      <dgm:prSet/>
      <dgm:spPr/>
      <dgm:t>
        <a:bodyPr/>
        <a:lstStyle/>
        <a:p>
          <a:r>
            <a:rPr lang="en-IN" b="1" dirty="0"/>
            <a:t>Applied various methods like Cross Validation,  Stemming, Lemmatization, BOW and </a:t>
          </a:r>
          <a:r>
            <a:rPr lang="en-IN" b="1" dirty="0" err="1"/>
            <a:t>tf-idf</a:t>
          </a:r>
          <a:r>
            <a:rPr lang="en-IN" b="1" dirty="0"/>
            <a:t> on all 5 classification models.</a:t>
          </a:r>
          <a:endParaRPr lang="en-US" b="1" dirty="0"/>
        </a:p>
      </dgm:t>
    </dgm:pt>
    <dgm:pt modelId="{B46038B7-2C2D-4AC0-A14E-D2B5DEBC3C5A}" type="parTrans" cxnId="{3EA770F5-A732-4E58-AB4C-5503C581BAAA}">
      <dgm:prSet/>
      <dgm:spPr/>
      <dgm:t>
        <a:bodyPr/>
        <a:lstStyle/>
        <a:p>
          <a:endParaRPr lang="en-US"/>
        </a:p>
      </dgm:t>
    </dgm:pt>
    <dgm:pt modelId="{FD569726-6059-4EC5-AFAF-7630B9A0C822}" type="sibTrans" cxnId="{3EA770F5-A732-4E58-AB4C-5503C581BAAA}">
      <dgm:prSet/>
      <dgm:spPr/>
      <dgm:t>
        <a:bodyPr/>
        <a:lstStyle/>
        <a:p>
          <a:endParaRPr lang="en-US"/>
        </a:p>
      </dgm:t>
    </dgm:pt>
    <dgm:pt modelId="{A15A232C-0412-41B7-ACC9-41AD225556B2}" type="pres">
      <dgm:prSet presAssocID="{89DFC99F-5A38-4625-A427-252E8E90F65B}" presName="outerComposite" presStyleCnt="0">
        <dgm:presLayoutVars>
          <dgm:chMax val="5"/>
          <dgm:dir/>
          <dgm:resizeHandles val="exact"/>
        </dgm:presLayoutVars>
      </dgm:prSet>
      <dgm:spPr/>
    </dgm:pt>
    <dgm:pt modelId="{DD989727-2D95-4EFD-B640-07072EAE5664}" type="pres">
      <dgm:prSet presAssocID="{89DFC99F-5A38-4625-A427-252E8E90F65B}" presName="dummyMaxCanvas" presStyleCnt="0">
        <dgm:presLayoutVars/>
      </dgm:prSet>
      <dgm:spPr/>
    </dgm:pt>
    <dgm:pt modelId="{E65730FF-A1CD-4E55-9C83-E97AA5D84A6A}" type="pres">
      <dgm:prSet presAssocID="{89DFC99F-5A38-4625-A427-252E8E90F65B}" presName="ThreeNodes_1" presStyleLbl="node1" presStyleIdx="0" presStyleCnt="3">
        <dgm:presLayoutVars>
          <dgm:bulletEnabled val="1"/>
        </dgm:presLayoutVars>
      </dgm:prSet>
      <dgm:spPr/>
    </dgm:pt>
    <dgm:pt modelId="{7A318D65-4E87-441D-AC4A-7FC1CE267DA7}" type="pres">
      <dgm:prSet presAssocID="{89DFC99F-5A38-4625-A427-252E8E90F65B}" presName="ThreeNodes_2" presStyleLbl="node1" presStyleIdx="1" presStyleCnt="3">
        <dgm:presLayoutVars>
          <dgm:bulletEnabled val="1"/>
        </dgm:presLayoutVars>
      </dgm:prSet>
      <dgm:spPr/>
    </dgm:pt>
    <dgm:pt modelId="{64BC2F28-FE10-45C9-B4A0-DCEC3771597F}" type="pres">
      <dgm:prSet presAssocID="{89DFC99F-5A38-4625-A427-252E8E90F65B}" presName="ThreeNodes_3" presStyleLbl="node1" presStyleIdx="2" presStyleCnt="3">
        <dgm:presLayoutVars>
          <dgm:bulletEnabled val="1"/>
        </dgm:presLayoutVars>
      </dgm:prSet>
      <dgm:spPr/>
    </dgm:pt>
    <dgm:pt modelId="{A86DEE1A-E3F6-4C55-A50F-09D71114341A}" type="pres">
      <dgm:prSet presAssocID="{89DFC99F-5A38-4625-A427-252E8E90F65B}" presName="ThreeConn_1-2" presStyleLbl="fgAccFollowNode1" presStyleIdx="0" presStyleCnt="2">
        <dgm:presLayoutVars>
          <dgm:bulletEnabled val="1"/>
        </dgm:presLayoutVars>
      </dgm:prSet>
      <dgm:spPr/>
    </dgm:pt>
    <dgm:pt modelId="{E678953B-5868-4D39-94CB-0988C6FDC5A7}" type="pres">
      <dgm:prSet presAssocID="{89DFC99F-5A38-4625-A427-252E8E90F65B}" presName="ThreeConn_2-3" presStyleLbl="fgAccFollowNode1" presStyleIdx="1" presStyleCnt="2">
        <dgm:presLayoutVars>
          <dgm:bulletEnabled val="1"/>
        </dgm:presLayoutVars>
      </dgm:prSet>
      <dgm:spPr/>
    </dgm:pt>
    <dgm:pt modelId="{0D05A428-384A-4B27-8A08-2A707ACFFA9C}" type="pres">
      <dgm:prSet presAssocID="{89DFC99F-5A38-4625-A427-252E8E90F65B}" presName="ThreeNodes_1_text" presStyleLbl="node1" presStyleIdx="2" presStyleCnt="3">
        <dgm:presLayoutVars>
          <dgm:bulletEnabled val="1"/>
        </dgm:presLayoutVars>
      </dgm:prSet>
      <dgm:spPr/>
    </dgm:pt>
    <dgm:pt modelId="{5EF01BFF-9EFF-4562-973F-C98499A1D430}" type="pres">
      <dgm:prSet presAssocID="{89DFC99F-5A38-4625-A427-252E8E90F65B}" presName="ThreeNodes_2_text" presStyleLbl="node1" presStyleIdx="2" presStyleCnt="3">
        <dgm:presLayoutVars>
          <dgm:bulletEnabled val="1"/>
        </dgm:presLayoutVars>
      </dgm:prSet>
      <dgm:spPr/>
    </dgm:pt>
    <dgm:pt modelId="{C09DE373-11EA-4E87-BE52-02966BBF46A0}" type="pres">
      <dgm:prSet presAssocID="{89DFC99F-5A38-4625-A427-252E8E90F65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3FD9E2B-6681-4350-87A7-4A2855D89FC4}" type="presOf" srcId="{E86CD540-B7FB-4915-827F-3F6D2591C77F}" destId="{0D05A428-384A-4B27-8A08-2A707ACFFA9C}" srcOrd="1" destOrd="0" presId="urn:microsoft.com/office/officeart/2005/8/layout/vProcess5"/>
    <dgm:cxn modelId="{3AB29E2E-6E60-44AA-9A56-AACBE470A055}" type="presOf" srcId="{67653944-A3A5-4859-A757-42043F445DD3}" destId="{7A318D65-4E87-441D-AC4A-7FC1CE267DA7}" srcOrd="0" destOrd="0" presId="urn:microsoft.com/office/officeart/2005/8/layout/vProcess5"/>
    <dgm:cxn modelId="{4E586940-5B7D-4BD3-9B2A-9F83DDD0E683}" srcId="{89DFC99F-5A38-4625-A427-252E8E90F65B}" destId="{E86CD540-B7FB-4915-827F-3F6D2591C77F}" srcOrd="0" destOrd="0" parTransId="{98C4AF25-E3F7-4DE2-A85D-257846A6E427}" sibTransId="{3548BD62-AFCC-4780-A99D-ACDE912E1D55}"/>
    <dgm:cxn modelId="{298D4B42-28E7-46F3-9CFC-337E0A9EAEE1}" srcId="{89DFC99F-5A38-4625-A427-252E8E90F65B}" destId="{67653944-A3A5-4859-A757-42043F445DD3}" srcOrd="1" destOrd="0" parTransId="{5E51C853-EC85-45D5-9817-A6EFFB4644ED}" sibTransId="{9235F48E-56E5-4093-BEC2-32B8F0719D61}"/>
    <dgm:cxn modelId="{0A201C49-0320-4373-B85F-9B2E454D83BF}" type="presOf" srcId="{89DFC99F-5A38-4625-A427-252E8E90F65B}" destId="{A15A232C-0412-41B7-ACC9-41AD225556B2}" srcOrd="0" destOrd="0" presId="urn:microsoft.com/office/officeart/2005/8/layout/vProcess5"/>
    <dgm:cxn modelId="{59B5D94A-652F-443F-A912-3DF46CAD22D1}" type="presOf" srcId="{67653944-A3A5-4859-A757-42043F445DD3}" destId="{5EF01BFF-9EFF-4562-973F-C98499A1D430}" srcOrd="1" destOrd="0" presId="urn:microsoft.com/office/officeart/2005/8/layout/vProcess5"/>
    <dgm:cxn modelId="{49C01E56-24AE-4715-BE80-B7F68643DE0E}" type="presOf" srcId="{B2F5C116-9DB4-4495-AAEE-9A6F7A4A1C2A}" destId="{C09DE373-11EA-4E87-BE52-02966BBF46A0}" srcOrd="1" destOrd="0" presId="urn:microsoft.com/office/officeart/2005/8/layout/vProcess5"/>
    <dgm:cxn modelId="{037D485E-C4A1-4573-883F-C111699ABE5E}" type="presOf" srcId="{E86CD540-B7FB-4915-827F-3F6D2591C77F}" destId="{E65730FF-A1CD-4E55-9C83-E97AA5D84A6A}" srcOrd="0" destOrd="0" presId="urn:microsoft.com/office/officeart/2005/8/layout/vProcess5"/>
    <dgm:cxn modelId="{0FC1C063-25FC-4201-A797-C516D0B622D1}" type="presOf" srcId="{3548BD62-AFCC-4780-A99D-ACDE912E1D55}" destId="{A86DEE1A-E3F6-4C55-A50F-09D71114341A}" srcOrd="0" destOrd="0" presId="urn:microsoft.com/office/officeart/2005/8/layout/vProcess5"/>
    <dgm:cxn modelId="{61C99DAB-5B08-4F80-AC2B-EBE64E865700}" type="presOf" srcId="{B2F5C116-9DB4-4495-AAEE-9A6F7A4A1C2A}" destId="{64BC2F28-FE10-45C9-B4A0-DCEC3771597F}" srcOrd="0" destOrd="0" presId="urn:microsoft.com/office/officeart/2005/8/layout/vProcess5"/>
    <dgm:cxn modelId="{A32A23B5-8E0E-4F6F-98EE-3452094B78AD}" type="presOf" srcId="{9235F48E-56E5-4093-BEC2-32B8F0719D61}" destId="{E678953B-5868-4D39-94CB-0988C6FDC5A7}" srcOrd="0" destOrd="0" presId="urn:microsoft.com/office/officeart/2005/8/layout/vProcess5"/>
    <dgm:cxn modelId="{3EA770F5-A732-4E58-AB4C-5503C581BAAA}" srcId="{89DFC99F-5A38-4625-A427-252E8E90F65B}" destId="{B2F5C116-9DB4-4495-AAEE-9A6F7A4A1C2A}" srcOrd="2" destOrd="0" parTransId="{B46038B7-2C2D-4AC0-A14E-D2B5DEBC3C5A}" sibTransId="{FD569726-6059-4EC5-AFAF-7630B9A0C822}"/>
    <dgm:cxn modelId="{608E5442-3F10-411E-AFE1-0503B6A7BD43}" type="presParOf" srcId="{A15A232C-0412-41B7-ACC9-41AD225556B2}" destId="{DD989727-2D95-4EFD-B640-07072EAE5664}" srcOrd="0" destOrd="0" presId="urn:microsoft.com/office/officeart/2005/8/layout/vProcess5"/>
    <dgm:cxn modelId="{D3EE3265-AB9C-469A-B928-CF54759147E7}" type="presParOf" srcId="{A15A232C-0412-41B7-ACC9-41AD225556B2}" destId="{E65730FF-A1CD-4E55-9C83-E97AA5D84A6A}" srcOrd="1" destOrd="0" presId="urn:microsoft.com/office/officeart/2005/8/layout/vProcess5"/>
    <dgm:cxn modelId="{EEB8D002-1E96-4817-86BD-F85968A0B1BC}" type="presParOf" srcId="{A15A232C-0412-41B7-ACC9-41AD225556B2}" destId="{7A318D65-4E87-441D-AC4A-7FC1CE267DA7}" srcOrd="2" destOrd="0" presId="urn:microsoft.com/office/officeart/2005/8/layout/vProcess5"/>
    <dgm:cxn modelId="{9C4CE198-9C45-4A05-838B-F81B37667BD3}" type="presParOf" srcId="{A15A232C-0412-41B7-ACC9-41AD225556B2}" destId="{64BC2F28-FE10-45C9-B4A0-DCEC3771597F}" srcOrd="3" destOrd="0" presId="urn:microsoft.com/office/officeart/2005/8/layout/vProcess5"/>
    <dgm:cxn modelId="{91B1676E-A7CF-44C3-83D7-45D9926CA29D}" type="presParOf" srcId="{A15A232C-0412-41B7-ACC9-41AD225556B2}" destId="{A86DEE1A-E3F6-4C55-A50F-09D71114341A}" srcOrd="4" destOrd="0" presId="urn:microsoft.com/office/officeart/2005/8/layout/vProcess5"/>
    <dgm:cxn modelId="{3961F3D3-001E-4EEA-B29A-5DF5D7DDF97E}" type="presParOf" srcId="{A15A232C-0412-41B7-ACC9-41AD225556B2}" destId="{E678953B-5868-4D39-94CB-0988C6FDC5A7}" srcOrd="5" destOrd="0" presId="urn:microsoft.com/office/officeart/2005/8/layout/vProcess5"/>
    <dgm:cxn modelId="{60AA0207-E6F3-496C-85CA-3B7470D37144}" type="presParOf" srcId="{A15A232C-0412-41B7-ACC9-41AD225556B2}" destId="{0D05A428-384A-4B27-8A08-2A707ACFFA9C}" srcOrd="6" destOrd="0" presId="urn:microsoft.com/office/officeart/2005/8/layout/vProcess5"/>
    <dgm:cxn modelId="{E9A2B843-3B54-4FF9-BD6D-BA2FD9EF5EDE}" type="presParOf" srcId="{A15A232C-0412-41B7-ACC9-41AD225556B2}" destId="{5EF01BFF-9EFF-4562-973F-C98499A1D430}" srcOrd="7" destOrd="0" presId="urn:microsoft.com/office/officeart/2005/8/layout/vProcess5"/>
    <dgm:cxn modelId="{D8F784D5-9976-4FC6-866A-7332C79F4751}" type="presParOf" srcId="{A15A232C-0412-41B7-ACC9-41AD225556B2}" destId="{C09DE373-11EA-4E87-BE52-02966BBF46A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730FF-A1CD-4E55-9C83-E97AA5D84A6A}">
      <dsp:nvSpPr>
        <dsp:cNvPr id="0" name=""/>
        <dsp:cNvSpPr/>
      </dsp:nvSpPr>
      <dsp:spPr>
        <a:xfrm>
          <a:off x="0" y="0"/>
          <a:ext cx="9269306" cy="1318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Books: Macbeth, The Sea-Gull, Pride and Prejudice, Dracula, An Enemy of the People</a:t>
          </a:r>
          <a:endParaRPr lang="en-US" sz="2500" b="1" kern="1200" dirty="0"/>
        </a:p>
      </dsp:txBody>
      <dsp:txXfrm>
        <a:off x="38609" y="38609"/>
        <a:ext cx="7846870" cy="1240976"/>
      </dsp:txXfrm>
    </dsp:sp>
    <dsp:sp modelId="{7A318D65-4E87-441D-AC4A-7FC1CE267DA7}">
      <dsp:nvSpPr>
        <dsp:cNvPr id="0" name=""/>
        <dsp:cNvSpPr/>
      </dsp:nvSpPr>
      <dsp:spPr>
        <a:xfrm>
          <a:off x="817879" y="1537893"/>
          <a:ext cx="9269306" cy="1318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ML Models: Logistic Regression, Decision Tree Classifier, Random Forest Classifier, SVM(Support Vector Machine), </a:t>
          </a:r>
          <a:r>
            <a:rPr lang="en-IN" sz="2500" b="1" kern="1200" dirty="0" err="1"/>
            <a:t>XGBoost</a:t>
          </a:r>
          <a:endParaRPr lang="en-US" sz="2500" b="1" kern="1200" dirty="0"/>
        </a:p>
      </dsp:txBody>
      <dsp:txXfrm>
        <a:off x="856488" y="1576502"/>
        <a:ext cx="7517381" cy="1240976"/>
      </dsp:txXfrm>
    </dsp:sp>
    <dsp:sp modelId="{64BC2F28-FE10-45C9-B4A0-DCEC3771597F}">
      <dsp:nvSpPr>
        <dsp:cNvPr id="0" name=""/>
        <dsp:cNvSpPr/>
      </dsp:nvSpPr>
      <dsp:spPr>
        <a:xfrm>
          <a:off x="1635759" y="3075787"/>
          <a:ext cx="9269306" cy="1318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Applied various methods like Cross Validation,  Stemming, Lemmatization, BOW and </a:t>
          </a:r>
          <a:r>
            <a:rPr lang="en-IN" sz="2500" b="1" kern="1200" dirty="0" err="1"/>
            <a:t>tf-idf</a:t>
          </a:r>
          <a:r>
            <a:rPr lang="en-IN" sz="2500" b="1" kern="1200" dirty="0"/>
            <a:t> on all 5 classification models.</a:t>
          </a:r>
          <a:endParaRPr lang="en-US" sz="2500" b="1" kern="1200" dirty="0"/>
        </a:p>
      </dsp:txBody>
      <dsp:txXfrm>
        <a:off x="1674368" y="3114396"/>
        <a:ext cx="7517381" cy="1240976"/>
      </dsp:txXfrm>
    </dsp:sp>
    <dsp:sp modelId="{A86DEE1A-E3F6-4C55-A50F-09D71114341A}">
      <dsp:nvSpPr>
        <dsp:cNvPr id="0" name=""/>
        <dsp:cNvSpPr/>
      </dsp:nvSpPr>
      <dsp:spPr>
        <a:xfrm>
          <a:off x="8412479" y="999630"/>
          <a:ext cx="856826" cy="856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05265" y="999630"/>
        <a:ext cx="471254" cy="644762"/>
      </dsp:txXfrm>
    </dsp:sp>
    <dsp:sp modelId="{E678953B-5868-4D39-94CB-0988C6FDC5A7}">
      <dsp:nvSpPr>
        <dsp:cNvPr id="0" name=""/>
        <dsp:cNvSpPr/>
      </dsp:nvSpPr>
      <dsp:spPr>
        <a:xfrm>
          <a:off x="9230359" y="2528736"/>
          <a:ext cx="856826" cy="856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23145" y="2528736"/>
        <a:ext cx="471254" cy="644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ADB1-9BE1-FB58-5404-4CBCCB2F5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AFB24-46A6-C660-8413-175429C51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3B4B-CB1A-50B7-7F3A-B722EB49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17D7-1F85-F649-3D6D-1D0691CA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7DB7-BE13-C2E5-AFB6-90224E77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2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4349-787C-199C-D1DF-3C774E5C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8A53A-17D6-27FE-2F91-0206344CF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0D14-7FAA-E0BF-BC50-2F0BD374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29C8-D85C-A1D9-4966-E759737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3890-B6B3-F0DA-570D-BAC04EB3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2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29276-16E5-27D6-3F19-7A3AEA9FA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8BFC6-B4B0-5A77-D5BB-36C07B1C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C43A-F22B-B9D4-CBBE-0DA0FB61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0D07-9223-06AF-DA84-350E245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C662-28CD-1DA9-7B8B-164E9C1C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6BED-23FB-30FE-D1CE-9E0FF4FF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43AE-547A-B17D-7ECB-EEECCB50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EB28-3E86-9A54-5E5C-43B4168F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B6AE-A3AD-FE8B-B034-FF01C64A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52C3-A0E9-E05D-BEF2-E915169E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8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23CF-1576-B039-AF3D-3FAF7F74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DC88-413C-F4BC-6330-594E5D1D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ADA3-E93A-265A-E64F-3B954E18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186B-ECA8-FE6C-01AF-EC25FFBC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4F61-4781-58C9-45D6-9015347E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E2A6-F9B6-0B0C-47D2-559A615C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1512-4D06-DD0B-0222-BC05A96FB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26D2C-B5DF-2BEB-84E5-13303EFC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6FC4-D5C8-EE1C-C915-ECC9B699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9DB31-B998-F991-E888-B8B5EF5A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22A3-081B-6412-F65C-5DE9115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0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A962-C7D1-E1A6-F4C7-6E2F73E5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E533-EB4F-D815-8495-B52A974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8D41-E27C-C3CE-B8A8-A0F3B641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7A0F6-BC36-A8F0-473E-C9D4ACA4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89E47-7CF5-C9EF-AD81-9AE1EBA1E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3761A-F0E7-D6DE-FA50-73E87329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63F9C-7359-FF29-3338-02C96B78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63C0-D0BD-E4CD-3531-B4C6DABC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4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B25D-ED21-AAD8-2ED8-86D4B62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E1B74-272E-CC8A-83CF-E2B79DAC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5043-67EF-AC82-0D0D-7856AD36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4673-A90A-0BFA-2706-9C42799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65481-7427-DBA4-DC10-76AB4DC9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81314-C616-3991-2BAB-65ACF1C6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88E9-47C1-0290-6CCC-6663C4FA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2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1737-CD37-1163-363A-D7270D77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B55-3D07-460A-B9B3-F1051424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B4C0B-0AAF-50D0-774D-924678E0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3EE9-6A81-8942-7E36-26A49F8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E6F1-FDB5-2990-5130-2725BFF3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74EA-07B9-76F7-0C8E-263F2435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DECB-B091-3A1F-7554-A80D0B21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2FD99-AB01-CCAB-98FA-AC7F51E8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7BCC-FCB6-714C-1433-FAECEEE0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4184D-FAEB-1699-2601-DBC08F19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96097-D90C-53BD-FDB1-894FA61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37FD3-4F24-3FE6-2843-23C61498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FD740-FB50-5F9B-3CD5-94A3662A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DD91-1A82-4FB6-CC08-93F6DB48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7111-FA6B-4069-8EF9-5A7DE0618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63AE-1FF6-4A6E-B0D3-1F975AE63020}" type="datetimeFigureOut">
              <a:rPr lang="en-IN" smtClean="0"/>
              <a:t>09/02/23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E112-1A14-C27E-4744-DB0C2B037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8E64-37EE-539C-82F0-6A7930F7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CE0F-7484-4E15-A198-59734B338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4" descr="Analogue board showing flight information">
            <a:extLst>
              <a:ext uri="{FF2B5EF4-FFF2-40B4-BE49-F238E27FC236}">
                <a16:creationId xmlns:a16="http://schemas.microsoft.com/office/drawing/2014/main" id="{7105E551-2521-C2E0-5B54-12B503EE1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50554-78C1-F9A2-0839-E608C9C3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618019" cy="1465384"/>
          </a:xfrm>
        </p:spPr>
        <p:txBody>
          <a:bodyPr anchor="b">
            <a:normAutofit/>
          </a:bodyPr>
          <a:lstStyle/>
          <a:p>
            <a:pPr algn="l"/>
            <a:r>
              <a:rPr lang="en-IN" sz="4400" b="1" dirty="0">
                <a:latin typeface="+mn-lt"/>
              </a:rPr>
              <a:t>TEXT CLASSIFICATION </a:t>
            </a:r>
            <a:br>
              <a:rPr lang="en-IN" sz="4400" b="1" dirty="0">
                <a:latin typeface="+mn-lt"/>
              </a:rPr>
            </a:br>
            <a:r>
              <a:rPr lang="en-IN" sz="4400" b="1" dirty="0">
                <a:latin typeface="+mn-lt"/>
              </a:rPr>
              <a:t>– TEAM10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1A292-A2E8-B45A-F078-2C9BB302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4264292"/>
            <a:ext cx="4696927" cy="2263507"/>
          </a:xfrm>
        </p:spPr>
        <p:txBody>
          <a:bodyPr>
            <a:noAutofit/>
          </a:bodyPr>
          <a:lstStyle/>
          <a:p>
            <a:pPr algn="l"/>
            <a:endParaRPr lang="en-IN" sz="1800" b="1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Presented by,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DEEPANRAJ ARUMUGAM MURUGESAN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KEERTHIVASAN SURYANARAYANAN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RANJITKUMAR SETHURAMAN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SRUTI SRIRAM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6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CDCC07-C68B-7D07-11F9-BF0DDAB13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2" r="1" b="14869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D0199-59CF-169F-0C31-075F9202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DATA AND CLASSIFICATION MODELS USED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1725B-33F1-8769-9A93-3A1A809F4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438478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61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1916-9440-7000-932C-42D71E62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189458"/>
            <a:ext cx="3641930" cy="647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513E8-2B4F-CF99-A6C1-71611CB7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30" y="817462"/>
            <a:ext cx="4000370" cy="2702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C9C67-8352-F2E5-FAD1-DC43F8FB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516" y="755893"/>
            <a:ext cx="3801992" cy="263741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06746-D427-2149-5BFE-71AF55A0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1355" y="3908245"/>
            <a:ext cx="3854645" cy="2710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959A9-4C59-60C1-1008-D0A60D2FC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516" y="3666184"/>
            <a:ext cx="3854644" cy="2662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8A2B2-A386-38B9-62F7-AEA0794BBDA8}"/>
              </a:ext>
            </a:extLst>
          </p:cNvPr>
          <p:cNvSpPr txBox="1"/>
          <p:nvPr/>
        </p:nvSpPr>
        <p:spPr>
          <a:xfrm>
            <a:off x="2802624" y="3481518"/>
            <a:ext cx="4745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CA" sz="1800" b="1" dirty="0">
                <a:effectLst/>
              </a:rPr>
              <a:t>STEMMED DATA WITH BOW                                   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C2DD8-81CF-E773-A8D9-EFBE69CEB075}"/>
              </a:ext>
            </a:extLst>
          </p:cNvPr>
          <p:cNvSpPr txBox="1"/>
          <p:nvPr/>
        </p:nvSpPr>
        <p:spPr>
          <a:xfrm>
            <a:off x="7497312" y="3080543"/>
            <a:ext cx="4123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CA" sz="1800" b="1" dirty="0">
                <a:effectLst/>
              </a:rPr>
              <a:t>                               </a:t>
            </a:r>
            <a:endParaRPr lang="en-CA" dirty="0"/>
          </a:p>
          <a:p>
            <a:pPr rtl="0"/>
            <a:r>
              <a:rPr lang="en-CA" sz="1800" b="1" dirty="0">
                <a:effectLst/>
              </a:rPr>
              <a:t>    STEMMED DATA WITH TF-IDF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825CB-CAB0-3E49-C73F-872DB9C3D51A}"/>
              </a:ext>
            </a:extLst>
          </p:cNvPr>
          <p:cNvSpPr txBox="1"/>
          <p:nvPr/>
        </p:nvSpPr>
        <p:spPr>
          <a:xfrm>
            <a:off x="2802624" y="5932373"/>
            <a:ext cx="6100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br>
              <a:rPr lang="en-CA" dirty="0"/>
            </a:br>
            <a:endParaRPr lang="en-CA" dirty="0"/>
          </a:p>
          <a:p>
            <a:pPr rtl="0"/>
            <a:r>
              <a:rPr lang="en-CA" sz="1800" b="1" dirty="0">
                <a:effectLst/>
              </a:rPr>
              <a:t>LEMMATIZED DATA WITH BOW                                </a:t>
            </a:r>
            <a:br>
              <a:rPr lang="en-CA" dirty="0"/>
            </a:b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61D46-6AC7-DCCA-D434-C0343314CE3C}"/>
              </a:ext>
            </a:extLst>
          </p:cNvPr>
          <p:cNvSpPr txBox="1"/>
          <p:nvPr/>
        </p:nvSpPr>
        <p:spPr>
          <a:xfrm>
            <a:off x="7475109" y="6363073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CA" sz="1800" b="1" dirty="0">
                <a:effectLst/>
              </a:rPr>
              <a:t>LEMMATIZED DATA WITH TF-IDF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05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B32F10-2B5E-2C18-F565-94169BF4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4" y="3208860"/>
            <a:ext cx="3611299" cy="2683325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442287E-4A3E-2A2D-AE6A-E8DD9457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4836" y="3335338"/>
            <a:ext cx="3191922" cy="225261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B85E12E-F56C-452E-FC35-7A2772BE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21" y="3401276"/>
            <a:ext cx="4555211" cy="2252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9981B-C0EA-19CF-A215-556C09BD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CHAMPION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2C47-7DD0-E771-463F-117A999FB13A}"/>
              </a:ext>
            </a:extLst>
          </p:cNvPr>
          <p:cNvSpPr txBox="1"/>
          <p:nvPr/>
        </p:nvSpPr>
        <p:spPr>
          <a:xfrm>
            <a:off x="181974" y="2559090"/>
            <a:ext cx="72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(STEMMED DATA WITH TF-IDF)</a:t>
            </a:r>
          </a:p>
        </p:txBody>
      </p:sp>
    </p:spTree>
    <p:extLst>
      <p:ext uri="{BB962C8B-B14F-4D97-AF65-F5344CB8AC3E}">
        <p14:creationId xmlns:p14="http://schemas.microsoft.com/office/powerpoint/2010/main" val="133563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TEXT CLASSIFICATION  – TEAM10</vt:lpstr>
      <vt:lpstr>DATA AND CLASSIFICATION MODELS USED</vt:lpstr>
      <vt:lpstr>VISUALIZATION</vt:lpstr>
      <vt:lpstr>CHAMPION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 – TEAM10</dc:title>
  <dc:creator>Keerthivasan Suryanarayanan</dc:creator>
  <cp:lastModifiedBy>Sruti Sriram</cp:lastModifiedBy>
  <cp:revision>2</cp:revision>
  <dcterms:created xsi:type="dcterms:W3CDTF">2023-02-09T09:00:09Z</dcterms:created>
  <dcterms:modified xsi:type="dcterms:W3CDTF">2023-02-09T10:06:25Z</dcterms:modified>
</cp:coreProperties>
</file>