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2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3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648891" y="3076074"/>
            <a:ext cx="68708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92D050"/>
                </a:solidFill>
              </a:rPr>
              <a:t>SMART IRRIGATION SYSTEM</a:t>
            </a:r>
            <a:r>
              <a:rPr lang="en-US" sz="4400" b="1" dirty="0">
                <a:solidFill>
                  <a:srgbClr val="92D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4400" b="1" dirty="0">
                <a:solidFill>
                  <a:srgbClr val="92D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4400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0" y="972536"/>
            <a:ext cx="680832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Objectives:</a:t>
            </a:r>
          </a:p>
          <a:p>
            <a:endParaRPr lang="en-I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Understand threshold-based decision making using sensor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Apply logic to control irrigation automatically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Integrate real-time status updates into a web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Display soil moisture trends visually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Simulate real-world IoT </a:t>
            </a:r>
            <a:r>
              <a:rPr lang="en-IN" sz="2400" dirty="0" err="1"/>
              <a:t>behavior</a:t>
            </a:r>
            <a:r>
              <a:rPr lang="en-IN" sz="2400" dirty="0"/>
              <a:t> with CSV sensor data</a:t>
            </a:r>
          </a:p>
          <a:p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7211450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used:</a:t>
            </a:r>
          </a:p>
          <a:p>
            <a:endParaRPr lang="en-IN" sz="2000" b="1" dirty="0">
              <a:solidFill>
                <a:srgbClr val="213163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3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Core logic and data processing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Lightweight web framework for real-time   dashboard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HTML/CSS + Bootstrap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UI layout and styling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Chart.js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To visualize moisture trends dynamically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Handle CSV data input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CSV File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Simulated soil moisture sensor data</a:t>
            </a:r>
            <a:endParaRPr lang="en-IN" sz="2400" b="1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r>
              <a:rPr lang="en-IN" sz="2000" b="1" dirty="0">
                <a:solidFill>
                  <a:srgbClr val="213163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Methodology: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3EDBCA9-DBC0-89E6-7902-62255A61F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356" y="1814769"/>
            <a:ext cx="785022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 latest moisture values from a CSV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 value with a preset threshold (e.g., 40%)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Determine irrigation status ("ON" or "OFF")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 the sensor data and irrigation status on the dashboard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Visualize trend using a real-time updating chart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Auto-refresh every 10 seconds for live feel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9466412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irrigation often leads to water wastage due to the absence of real-time soil monitoring. Manual watering is not only inefficient but may also result in over- or under-irrigation, affecting plant health. To address this, there's a need for an intelligent system that automates irrigation based on actual soil moisture conditions, ensuring optimal water usage and crop care.</a:t>
            </a:r>
          </a:p>
          <a:p>
            <a:r>
              <a:rPr lang="en-US" sz="2000" b="1" dirty="0">
                <a:solidFill>
                  <a:srgbClr val="213163"/>
                </a:solidFill>
              </a:rPr>
              <a:t>  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smart irrigation dashboard that: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switches irrigation status based on real-time moisture levels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CSV data to simulate real sensors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both numeric data and visual graphs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Updates automatically every few seconds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irrigation status clearly to the user</a:t>
            </a:r>
          </a:p>
          <a:p>
            <a:r>
              <a:rPr lang="en-US" sz="2000" b="1" dirty="0">
                <a:solidFill>
                  <a:srgbClr val="213163"/>
                </a:solidFill>
              </a:rPr>
              <a:t> 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2000" b="1" dirty="0">
                <a:solidFill>
                  <a:srgbClr val="213163"/>
                </a:solidFill>
              </a:rPr>
              <a:t>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0647845-DF68-BE02-139F-8F9BAA6EE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04" y="1489707"/>
            <a:ext cx="5532494" cy="372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38787F4-B08B-D4E3-31AC-078DE5081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403" y="1562243"/>
            <a:ext cx="4696735" cy="360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7936134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irrigation logic was successfully implemented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is scalable to use with actual sensors in the future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 simulates smart agriculture behavior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 a solid foundation for  (remote control or prediction using AI/ML)</a:t>
            </a:r>
          </a:p>
          <a:p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42</TotalTime>
  <Words>320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Keerthna SSM</cp:lastModifiedBy>
  <cp:revision>5</cp:revision>
  <dcterms:created xsi:type="dcterms:W3CDTF">2024-12-31T09:40:01Z</dcterms:created>
  <dcterms:modified xsi:type="dcterms:W3CDTF">2025-08-03T15:29:05Z</dcterms:modified>
</cp:coreProperties>
</file>