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  <p:sldMasterId id="2147483778" r:id="rId2"/>
  </p:sldMasterIdLst>
  <p:sldIdLst>
    <p:sldId id="256" r:id="rId3"/>
    <p:sldId id="257" r:id="rId4"/>
    <p:sldId id="280" r:id="rId5"/>
    <p:sldId id="275" r:id="rId6"/>
    <p:sldId id="279" r:id="rId7"/>
    <p:sldId id="284" r:id="rId8"/>
    <p:sldId id="259" r:id="rId9"/>
    <p:sldId id="264" r:id="rId10"/>
    <p:sldId id="261" r:id="rId11"/>
    <p:sldId id="288" r:id="rId12"/>
    <p:sldId id="262" r:id="rId13"/>
    <p:sldId id="285" r:id="rId14"/>
    <p:sldId id="286" r:id="rId15"/>
    <p:sldId id="289" r:id="rId16"/>
    <p:sldId id="295" r:id="rId17"/>
    <p:sldId id="290" r:id="rId18"/>
    <p:sldId id="267" r:id="rId19"/>
    <p:sldId id="278" r:id="rId20"/>
    <p:sldId id="287" r:id="rId21"/>
    <p:sldId id="263" r:id="rId22"/>
    <p:sldId id="292" r:id="rId23"/>
    <p:sldId id="293" r:id="rId24"/>
    <p:sldId id="269" r:id="rId25"/>
    <p:sldId id="294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C6"/>
    <a:srgbClr val="D1E6C4"/>
    <a:srgbClr val="C6E0B6"/>
    <a:srgbClr val="DDEDD3"/>
    <a:srgbClr val="BA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0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16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0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401" y="-339969"/>
            <a:ext cx="1016776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for pattern analysis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recognition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musical segments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3201" y="3986935"/>
            <a:ext cx="9028091" cy="3396341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85     </a:t>
            </a:r>
          </a:p>
          <a:p>
            <a:pPr algn="ctr"/>
            <a:r>
              <a:rPr lang="en-US" b="1" i="1" dirty="0" smtClean="0"/>
              <a:t>            	</a:t>
            </a:r>
            <a:r>
              <a:rPr lang="en-US" sz="5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/>
              <a:t>     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 SINGH  B120053156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MANALI MOHITE B120053138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JATIN HEDAOO B120053080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9" y="2349701"/>
            <a:ext cx="642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Guide-  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A.M.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Kulkarni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8" y="3223850"/>
            <a:ext cx="502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Domain- Speech processing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143" y="4818189"/>
            <a:ext cx="520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Electronics and Telecommunication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5" y="285121"/>
            <a:ext cx="10574215" cy="2447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4556" y="2593287"/>
            <a:ext cx="582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                     Sample </a:t>
            </a:r>
            <a:r>
              <a:rPr lang="en-IN" b="1" dirty="0"/>
              <a:t>Audio signal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5" y="3099969"/>
            <a:ext cx="9952892" cy="237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56897" y="5838092"/>
            <a:ext cx="45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Spectrum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Process: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step execution of an audio signal, used to convey the inputs, outputs, and operations that take place during each phase.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analysis can be used to improve understanding of how the process operates, and to determine potential targets for process improvement through removing waste and increasing efficiency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have used the note analysis method to get the result.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analysis is note base, i.e., basically it is frequency based analysis.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algorithm that we have used for it: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lang="en-US" i="1" dirty="0" smtClean="0"/>
              <a:t>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based 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analysis, we have broken down the audio file into fragments and then found out the frequency of them and compared the frequency to the </a:t>
            </a:r>
            <a:r>
              <a:rPr lang="en-US" dirty="0" err="1" smtClean="0"/>
              <a:t>frequncy</a:t>
            </a:r>
            <a:r>
              <a:rPr lang="en-US" dirty="0" smtClean="0"/>
              <a:t> of the notes in the note frequency chart which is shown below.</a:t>
            </a:r>
          </a:p>
          <a:p>
            <a:endParaRPr lang="en-US" dirty="0"/>
          </a:p>
        </p:txBody>
      </p:sp>
      <p:pic>
        <p:nvPicPr>
          <p:cNvPr id="4" name="Picture 3" descr="Image result for octave table frequency C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5" y="3425780"/>
            <a:ext cx="5469949" cy="275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7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870"/>
            <a:ext cx="10515600" cy="57901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with respect to the frequency matched, we assigned the particular fragment the note associated with it.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doing this we have,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turn gotten the order of the note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appreances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input music audio file.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Doing this, made it easy for us to compare the input file to the already present data base.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also found out that every note has its own specific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chromogram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as can be seen from the picture attached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175"/>
            <a:ext cx="10515600" cy="88924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detection algorithm: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audio file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as read and converted into an array with one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stores the audio signal with sampling frequency 44100 samples per second.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note region is isolated we apply Fast Fourier Transform to the region and analyse the data by plotting the power spectrum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frequency is estimated using two different fast algorithms and the appropriate frequency is taken.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thus obtained is used to calculate the note name of according to the standard sheet music notation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00614" y="656821"/>
            <a:ext cx="2498501" cy="1275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 DETECTION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434344" y="780326"/>
            <a:ext cx="2498501" cy="1275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FAST FOURIER </a:t>
            </a:r>
            <a:r>
              <a:rPr lang="en-IN" dirty="0"/>
              <a:t>TRANSFORM</a:t>
            </a:r>
            <a:endParaRPr lang="en-IN" dirty="0"/>
          </a:p>
        </p:txBody>
      </p:sp>
      <p:sp>
        <p:nvSpPr>
          <p:cNvPr id="8" name="Hexagon 7"/>
          <p:cNvSpPr/>
          <p:nvPr/>
        </p:nvSpPr>
        <p:spPr>
          <a:xfrm>
            <a:off x="3615220" y="3930762"/>
            <a:ext cx="2049889" cy="1545465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FREQUENCY TO NOTE CONVERSION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5684152" y="1170820"/>
            <a:ext cx="1712105" cy="247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 Arrow 19"/>
          <p:cNvSpPr/>
          <p:nvPr/>
        </p:nvSpPr>
        <p:spPr>
          <a:xfrm>
            <a:off x="2406205" y="4546242"/>
            <a:ext cx="1102217" cy="314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urved Left Arrow 21"/>
          <p:cNvSpPr/>
          <p:nvPr/>
        </p:nvSpPr>
        <p:spPr>
          <a:xfrm>
            <a:off x="9970931" y="1758954"/>
            <a:ext cx="1238514" cy="30927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26118" y="4232818"/>
            <a:ext cx="2575774" cy="112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FUNDAMENTAL FREQUENCY DETECTION</a:t>
            </a:r>
            <a:endParaRPr lang="en-IN" dirty="0"/>
          </a:p>
        </p:txBody>
      </p:sp>
      <p:sp>
        <p:nvSpPr>
          <p:cNvPr id="24" name="6-Point Star 23"/>
          <p:cNvSpPr/>
          <p:nvPr/>
        </p:nvSpPr>
        <p:spPr>
          <a:xfrm>
            <a:off x="445398" y="3879314"/>
            <a:ext cx="2062764" cy="1648362"/>
          </a:xfrm>
          <a:prstGeom prst="star6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838731" y="4232818"/>
            <a:ext cx="150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INTERFACE AND GRPAHS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703194" y="4546242"/>
            <a:ext cx="1397075" cy="314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entagon 26"/>
          <p:cNvSpPr/>
          <p:nvPr/>
        </p:nvSpPr>
        <p:spPr>
          <a:xfrm>
            <a:off x="194269" y="907959"/>
            <a:ext cx="1679616" cy="772733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AUDIO INPUT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>
            <a:off x="1958923" y="1170820"/>
            <a:ext cx="1057752" cy="247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1" y="743681"/>
            <a:ext cx="5380355" cy="353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Image result for octave table frequency C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63" y="743688"/>
            <a:ext cx="4876800" cy="34414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342190" y="4489938"/>
            <a:ext cx="4548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b="1" dirty="0" smtClean="0"/>
              <a:t>Note </a:t>
            </a:r>
            <a:r>
              <a:rPr lang="en-US" b="1" dirty="0"/>
              <a:t>frequency chart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879" y="4489942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</a:t>
            </a:r>
            <a:r>
              <a:rPr lang="en-IN" b="1" dirty="0" smtClean="0"/>
              <a:t>Note </a:t>
            </a:r>
            <a:r>
              <a:rPr lang="en-IN" b="1" dirty="0"/>
              <a:t>name from Frequency</a:t>
            </a:r>
            <a:endParaRPr lang="en-US" b="1" dirty="0"/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828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640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hort-time Fourier transform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transform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alternatively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Fourier transform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Fourier-related transform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to determine the sinusoidal frequency and phase content of local sections of a signal as it changes over time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practice, the procedure for computing STFTs is to divide a longer time signal into shorter segments of equal length and then compute the Fourier transform separately on each shorter segment.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the Fourier spectrum on each shorter segment. One then usually plots the changing spectra as a function of time.</a:t>
            </a:r>
          </a:p>
        </p:txBody>
      </p:sp>
      <p:sp>
        <p:nvSpPr>
          <p:cNvPr id="4" name="AutoShape 2" descr="\mathbf {STFT} \{x(t)\}(\tau ,\omega )\equiv X(\tau ,\omega )=\int _{-\infty }^{\infty }x(t)w(t-\tau )e^{-j\omega t}\,dt"/>
          <p:cNvSpPr>
            <a:spLocks noChangeAspect="1" noChangeArrowheads="1"/>
          </p:cNvSpPr>
          <p:nvPr/>
        </p:nvSpPr>
        <p:spPr bwMode="auto">
          <a:xfrm>
            <a:off x="5380719" y="43404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\mathbf {STFT} \{x(t)\}(\tau ,\omega )\equiv X(\tau ,\omega )=\int _{-\infty }^{\infty }x(t)w(t-\tau )e^{-j\omega t}\,dt"/>
          <p:cNvSpPr>
            <a:spLocks noChangeAspect="1" noChangeArrowheads="1"/>
          </p:cNvSpPr>
          <p:nvPr/>
        </p:nvSpPr>
        <p:spPr bwMode="auto">
          <a:xfrm>
            <a:off x="307975" y="79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77" y="1175657"/>
            <a:ext cx="7757123" cy="4963886"/>
          </a:xfrm>
        </p:spPr>
      </p:pic>
      <p:sp>
        <p:nvSpPr>
          <p:cNvPr id="5" name="TextBox 4"/>
          <p:cNvSpPr txBox="1"/>
          <p:nvPr/>
        </p:nvSpPr>
        <p:spPr>
          <a:xfrm>
            <a:off x="3991429" y="275783"/>
            <a:ext cx="611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r>
              <a:rPr lang="en-I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upload.wikimedia.org/wikipedia/commons/thumb/2/25/ChromaFeatureCmajorScaleScoreAudioColor.png/400px-ChromaFeatureCmajorScaleScoreAudioColo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7232"/>
            <a:ext cx="7069016" cy="49940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41231" y="5263666"/>
            <a:ext cx="7819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:(a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 Musical score of a C-major scale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Chromagram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obtained from the score.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c) Audio recording of the C-major scale played on a piano.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Chromagram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obtained from the audio recording.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32" y="1738976"/>
            <a:ext cx="10483869" cy="45602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dealing with the analysis and recognition of musical segments inside any musical audio file given to the software.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have a basic database of all the segments or patterns that are generally observed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then give in any audio input signal to the software, now the system will detect the musical notes present in the input signal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apply the fast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algorithm to each detected segment or note in order to find the fundamental frequency.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get the fundamental frequency then it used to convert to particular note name corresponding to that frequency.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getting the order in which the notes are present in the audio file.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470785" y="9309100"/>
            <a:ext cx="2697480" cy="2717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234062"/>
            <a:ext cx="21672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similarity between any two given audio input files, we used dynamic programming to compare the detected notes from the audio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result shows the longest similar segment in the given audio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algorithms can be used for this purpose: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Suffix tree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2-Longest common substring using dynamic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algorithm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Programming: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dynamic programming to solve this problem in bottom-up manner. We Cre­ated a matrix of size of m*n and stored the solu­tions of sub­strings to use them later.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any of the string is null then LCS will be 0. Check 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in one string A is equal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in string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characters are same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LCS[i][j] = 1 + LCS[i-1][j-1]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 1 to the result and remove the last character from both the strings and check the result for the smaller string.)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characters are not same.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LCS[i][j] = 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end, traverse the matrix and find the maximum element in it, this will the length of Longest Common Substring.</a:t>
            </a:r>
          </a:p>
        </p:txBody>
      </p:sp>
    </p:spTree>
    <p:extLst>
      <p:ext uri="{BB962C8B-B14F-4D97-AF65-F5344CB8AC3E}">
        <p14:creationId xmlns:p14="http://schemas.microsoft.com/office/powerpoint/2010/main" val="13361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longest common substr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9" y="1120462"/>
            <a:ext cx="7366715" cy="4045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808371" y="1455314"/>
            <a:ext cx="3284114" cy="307777"/>
          </a:xfrm>
          <a:prstGeom prst="rect">
            <a:avLst/>
          </a:prstGeom>
          <a:solidFill>
            <a:srgbClr val="D1E6C4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C#           D              </a:t>
            </a:r>
            <a:r>
              <a:rPr lang="en-IN" sz="1400" dirty="0" err="1" smtClean="0"/>
              <a:t>D</a:t>
            </a:r>
            <a:r>
              <a:rPr lang="en-IN" sz="1400" dirty="0" smtClean="0"/>
              <a:t>#             E               F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21229" y="2135746"/>
            <a:ext cx="669702" cy="1600438"/>
          </a:xfrm>
          <a:prstGeom prst="rect">
            <a:avLst/>
          </a:prstGeom>
          <a:solidFill>
            <a:srgbClr val="D3E8C6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C#</a:t>
            </a:r>
          </a:p>
          <a:p>
            <a:endParaRPr lang="en-IN" sz="1400" dirty="0"/>
          </a:p>
          <a:p>
            <a:r>
              <a:rPr lang="en-IN" sz="1400" dirty="0" smtClean="0"/>
              <a:t>    D</a:t>
            </a:r>
          </a:p>
          <a:p>
            <a:endParaRPr lang="en-IN" sz="1400" dirty="0"/>
          </a:p>
          <a:p>
            <a:r>
              <a:rPr lang="en-IN" sz="1400" dirty="0" smtClean="0"/>
              <a:t>    D#</a:t>
            </a:r>
          </a:p>
          <a:p>
            <a:endParaRPr lang="en-IN" sz="1400" dirty="0"/>
          </a:p>
          <a:p>
            <a:r>
              <a:rPr lang="en-IN" sz="1400" dirty="0" smtClean="0"/>
              <a:t>     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9577" y="751130"/>
            <a:ext cx="49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Detected Notes of Audio input 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5873" y="3146428"/>
            <a:ext cx="31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Detected Notes Audio input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5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increased the tempo of the audio signal then the accuracy of our system reduced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Note Detection algorithm, we found the notes present in the given audio input signal.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compared different audio signals in order to find similarity between them using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507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nkaj Singh\Desktop\p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74" y="1375419"/>
            <a:ext cx="4434840" cy="310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ankaj Singh\Desktop\p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00" y="1375419"/>
            <a:ext cx="4449445" cy="3102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39403" y="4829577"/>
            <a:ext cx="40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Detected Notes of “sa.wav” file given to the system.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52315" y="482957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Comparison result of two audio files “sa.wav” and “sa-cdefg.wav” given to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designed and implemented an effective and user-friendly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estimation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with Fourier Analysis.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 of the system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people practicing music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professional musicians who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waste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time figuring out the notes of an audio sample.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Multiple Notes at a time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Non Periodic Signal analysis:  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Advanced Note </a:t>
            </a:r>
            <a:r>
              <a:rPr lang="en-IN" dirty="0" smtClean="0"/>
              <a:t>Detection: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0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76451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027906"/>
            <a:ext cx="10515600" cy="583009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Schalkoff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,“Pattern Recognition”,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Wiley.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Rabiner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S.W. Schafer, “Digital processing of speech signals”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 Education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Bishop, Christopher, “Pattern Recognition and Machine Learning”,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“Speech and Audio Processing”, Wiley India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Carnegie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Mellon University Research Showcase @ CMU; Computer Science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Science; 10-2002 Pattern Discovery Techniques for Music Audio.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Rao,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Speech, Audio, Image and Biomedical Signal Processing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patterns in acoustic musical signals applications for audio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thumbnailing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Jean-Julien . Mark Sandler</a:t>
            </a:r>
          </a:p>
          <a:p>
            <a:pPr hangingPunct="0"/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52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IN" dirty="0"/>
              <a:t/>
            </a:r>
            <a:br>
              <a:rPr lang="en-IN" dirty="0"/>
            </a:br>
            <a:r>
              <a:rPr lang="en-IN" sz="1200" dirty="0"/>
              <a:t/>
            </a:r>
            <a:br>
              <a:rPr lang="en-IN" sz="1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4351338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analysis is used effectively for understanding of how tonal (and other forms of music) are constructed.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this process works can help with the phrasing and expression of the music.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music from different periods is an important skill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composers.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easing the idea of music analysis and processing so as to widen the scope for in depth study of the same.</a:t>
            </a:r>
          </a:p>
        </p:txBody>
      </p:sp>
    </p:spTree>
    <p:extLst>
      <p:ext uri="{BB962C8B-B14F-4D97-AF65-F5344CB8AC3E}">
        <p14:creationId xmlns:p14="http://schemas.microsoft.com/office/powerpoint/2010/main" val="36843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74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 descr="C:\Users\Pankaj Singh\Desktop\bloc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97" y="1825626"/>
            <a:ext cx="6896019" cy="416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4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0225" y="553367"/>
            <a:ext cx="7677151" cy="5104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667660" y="1206953"/>
            <a:ext cx="1642493" cy="9847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Input </a:t>
            </a:r>
            <a:r>
              <a:rPr lang="en-IN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 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3184068" y="972468"/>
            <a:ext cx="1620837" cy="136179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Dividing audio file into segments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6206431" y="590563"/>
            <a:ext cx="4152901" cy="34874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Extracting note names from the segments using the note table.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6940062" y="1316318"/>
            <a:ext cx="2332891" cy="101794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fundamental frequency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6940062" y="3105613"/>
            <a:ext cx="2332891" cy="84250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to note name conversion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6844047" y="4735045"/>
            <a:ext cx="2798536" cy="67232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PHASE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/>
          <p:nvPr/>
        </p:nvSpPr>
        <p:spPr>
          <a:xfrm>
            <a:off x="4831784" y="5793065"/>
            <a:ext cx="2652489" cy="74707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Compared and analysed output file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31593" y="1429668"/>
            <a:ext cx="323851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047798" y="1232286"/>
            <a:ext cx="58102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8105204" y="4256820"/>
            <a:ext cx="238125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031932" y="5123328"/>
            <a:ext cx="257175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83775" y="86601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876141" y="3985626"/>
            <a:ext cx="184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83768" y="2962"/>
            <a:ext cx="3397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81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135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3"/>
          <p:cNvSpPr txBox="1"/>
          <p:nvPr/>
        </p:nvSpPr>
        <p:spPr>
          <a:xfrm>
            <a:off x="667372" y="1232274"/>
            <a:ext cx="1642493" cy="9847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Input </a:t>
            </a:r>
            <a:r>
              <a:rPr lang="en-IN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855236" y="2532528"/>
            <a:ext cx="257175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73" y="412136"/>
            <a:ext cx="8796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Specifications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217" y="1700023"/>
            <a:ext cx="10856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file: wav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T=20sec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 512 points    //Window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44100 Hz     //Sampling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 1024             //no. of DFT points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REQUIREMENTS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files (.wav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process the input given by the user only if it is an audio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file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 compare the given input audio files when the input given is 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detect same pattern present in the audio files.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1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Processor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(MATLAB)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project is built in MATLAB R2013a Windows version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UI is developed using MATLAB Graphical User Interface (GUI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UI also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provides advanced features like plots of power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spectrum , STFT, Chromagram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note name according to standard sheet music notation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etc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input files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have frequencies in the audio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 range of roughly 20 to 20,000 Hz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representations of audio signals exist in a variety of formats. In our project we are using audio files in .wav format for analysis.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format is based on the Resource Interchange File Format (RIFF), this stores chunks and sub-chunks which are each indexed. The usual bit stream encoding is the linear pulse-code modulation (LPCM) format.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 stands for waveform audio file format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627</TotalTime>
  <Words>1207</Words>
  <Application>Microsoft Office PowerPoint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Tunga</vt:lpstr>
      <vt:lpstr>Wingdings</vt:lpstr>
      <vt:lpstr>1_Office Theme</vt:lpstr>
      <vt:lpstr>Angles</vt:lpstr>
      <vt:lpstr> Comparative study for pattern analysis and recognition of musical segments</vt:lpstr>
      <vt:lpstr>ABSTRACT</vt:lpstr>
      <vt:lpstr>Relevance  </vt:lpstr>
      <vt:lpstr>Block Diagram </vt:lpstr>
      <vt:lpstr>PowerPoint Presentation</vt:lpstr>
      <vt:lpstr>PowerPoint Presentation</vt:lpstr>
      <vt:lpstr>  SYSTEM DESIGN AND REQUIREMENTS </vt:lpstr>
      <vt:lpstr>Software Processor (MATLAB):</vt:lpstr>
      <vt:lpstr>Audio input files</vt:lpstr>
      <vt:lpstr>PowerPoint Presentation</vt:lpstr>
      <vt:lpstr>Analyzing Process: </vt:lpstr>
      <vt:lpstr>                    Note based analysis:</vt:lpstr>
      <vt:lpstr>PowerPoint Presentation</vt:lpstr>
      <vt:lpstr>                     Note detection algorithm:</vt:lpstr>
      <vt:lpstr>PowerPoint Presentation</vt:lpstr>
      <vt:lpstr>PowerPoint Presentation</vt:lpstr>
      <vt:lpstr>Short-time Fourier transform (STFT):</vt:lpstr>
      <vt:lpstr>PowerPoint Presentation</vt:lpstr>
      <vt:lpstr>PowerPoint Presentation</vt:lpstr>
      <vt:lpstr>Comparison:</vt:lpstr>
      <vt:lpstr>                  Comparison algorithm:</vt:lpstr>
      <vt:lpstr>PowerPoint Presentation</vt:lpstr>
      <vt:lpstr>RESULTS</vt:lpstr>
      <vt:lpstr>PowerPoint Presentation</vt:lpstr>
      <vt:lpstr>CONCLUSION</vt:lpstr>
      <vt:lpstr>FUTURE PLAN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for pattern analysis and Recognition of musical segments</dc:title>
  <dc:creator>Pankaj Singh</dc:creator>
  <cp:lastModifiedBy>Pankaj Singh</cp:lastModifiedBy>
  <cp:revision>57</cp:revision>
  <dcterms:created xsi:type="dcterms:W3CDTF">2016-12-01T04:53:17Z</dcterms:created>
  <dcterms:modified xsi:type="dcterms:W3CDTF">2017-06-02T20:39:37Z</dcterms:modified>
</cp:coreProperties>
</file>