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A08231-D26E-4C5D-9671-947A4D3B418F}">
  <a:tblStyle styleId="{FCA08231-D26E-4C5D-9671-947A4D3B41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 of Cloud Computing 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	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Enables applications to be easily scaled 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utilization of underused resources 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Parallelization  of processing 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Drawbacks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Proprietary approach should be eliminated.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single point of failure if one unit on the grid degrades.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pay as you go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Computing vs Cluster Computing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Cluster is homogenous.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cluster computers all have the same hardware and OS.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computers in the cluster are normally contained in a single location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Grids are heterogeneous.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different operating systems and have different hardware.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are inherently distributed by its nature over a LAN, metropolitan or WAN.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?? 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88" y="1844675"/>
            <a:ext cx="6913562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Cont.</a:t>
            </a:r>
            <a:endParaRPr/>
          </a:p>
        </p:txBody>
      </p:sp>
      <p:pic>
        <p:nvPicPr>
          <p:cNvPr id="183" name="Google Shape;18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50" y="1628775"/>
            <a:ext cx="7488238" cy="434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Conti.</a:t>
            </a:r>
            <a:endParaRPr/>
          </a:p>
        </p:txBody>
      </p:sp>
      <p:pic>
        <p:nvPicPr>
          <p:cNvPr id="189" name="Google Shape;18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1" y="1700213"/>
            <a:ext cx="7489825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Cont.</a:t>
            </a:r>
            <a:endParaRPr/>
          </a:p>
        </p:txBody>
      </p:sp>
      <p:pic>
        <p:nvPicPr>
          <p:cNvPr id="195" name="Google Shape;19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44676"/>
            <a:ext cx="7848600" cy="460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Conti.</a:t>
            </a:r>
            <a:endParaRPr/>
          </a:p>
        </p:txBody>
      </p:sp>
      <p:pic>
        <p:nvPicPr>
          <p:cNvPr id="201" name="Google Shape;20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1916113"/>
            <a:ext cx="7488238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IN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Solutions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354347" y="1777042"/>
            <a:ext cx="8626266" cy="4326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Char char="•"/>
            </a:pPr>
            <a:r>
              <a:rPr b="0" i="0" lang="en-IN" sz="4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Buy more servers and recourses.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Char char="•"/>
            </a:pPr>
            <a:r>
              <a:rPr b="0" i="0" lang="en-IN" sz="4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Move to Cloud</a:t>
            </a:r>
            <a:endParaRPr/>
          </a:p>
        </p:txBody>
      </p:sp>
      <p:pic>
        <p:nvPicPr>
          <p:cNvPr descr="EmailCloud_image.png"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600" y="5638801"/>
            <a:ext cx="1100138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ailCloud_image.png"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600" y="5638801"/>
            <a:ext cx="1100138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1143000" y="273051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IN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Cloud Computing 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785004" y="1412876"/>
            <a:ext cx="9425796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Computing refers to both the applications delivered as services over the Internet and the hardware and systems software in the datacenters that provide those services.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datacenter hardware and software is what we will call a Cloud.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practice of using a network of remote servers hosted on the Internet to store, manage, and process data, rather than a local server or a personal computer.</a:t>
            </a:r>
            <a:endParaRPr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39788" y="43416"/>
            <a:ext cx="10515600" cy="646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>
            <p:ph idx="4" type="body"/>
          </p:nvPr>
        </p:nvSpPr>
        <p:spPr>
          <a:xfrm>
            <a:off x="5920432" y="3812875"/>
            <a:ext cx="5183188" cy="30451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helped to gather computing power from other institutions.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only by participating organizations or privileged people.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Lack of  commercial model in GC.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11335" l="0" r="5424" t="0"/>
          <a:stretch/>
        </p:blipFill>
        <p:spPr>
          <a:xfrm>
            <a:off x="839788" y="1681163"/>
            <a:ext cx="4528868" cy="350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1922" r="-1445" t="3378"/>
          <a:stretch/>
        </p:blipFill>
        <p:spPr>
          <a:xfrm>
            <a:off x="5622986" y="366764"/>
            <a:ext cx="5420100" cy="327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Paradigm Shift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evolution of cloud computing ppt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454" y="1596696"/>
            <a:ext cx="6966523" cy="480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	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Disaster recovery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Scalability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Deployment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Metered Service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Automated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Internet Connection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 Speed Internet Required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Stored is not secure 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10145" l="0" r="1188" t="0"/>
          <a:stretch/>
        </p:blipFill>
        <p:spPr>
          <a:xfrm>
            <a:off x="8608875" y="4234464"/>
            <a:ext cx="3294122" cy="271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4">
            <a:alphaModFix/>
          </a:blip>
          <a:srcRect b="21553" l="4305" r="6391" t="4541"/>
          <a:stretch/>
        </p:blipFill>
        <p:spPr>
          <a:xfrm>
            <a:off x="-530287" y="3877489"/>
            <a:ext cx="3881887" cy="298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Vs Cluster Vs Cloud Computing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933091" y="2196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{FCA08231-D26E-4C5D-9671-947A4D3B418F}</a:tableStyleId>
              </a:tblPr>
              <a:tblGrid>
                <a:gridCol w="2810775"/>
                <a:gridCol w="1854675"/>
                <a:gridCol w="2001325"/>
                <a:gridCol w="2027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Properties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Cloud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Cluster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Grid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On-demand self- Service 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No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No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Broad network access 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Resource pooling 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Rapid elasticity 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No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No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Measured service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No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Yes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- QoS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914400" y="1825625"/>
            <a:ext cx="7883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service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service ( QoS) is a set of technologies for managing network traffic in a cost effective manner to enhance user experience for home and enterprise environments 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QoS is defined by ,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Customer care evaluations 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Technological evaluations 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94" y="3845688"/>
            <a:ext cx="3090863" cy="292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- SLA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838200" y="1825625"/>
            <a:ext cx="96860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Level Agreements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service-level agreement (SLA) is a contract between a network service provider and a customer that species, usually in measurable terms ( QoS), what services the network service provider will furnish.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0" y="3533483"/>
            <a:ext cx="2807359" cy="277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057" y="4049965"/>
            <a:ext cx="4988943" cy="280803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– Scalability and Elasticity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83079" y="1302589"/>
            <a:ext cx="10629181" cy="4481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desirable property of a system, a network, or a process, which indicates its ability to either handle growing amount of work in a graceful manner or to be readily enlarged.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Elasticity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apply a quantifiable methodology that allows for the basis of an adaptive introspection with in a real time infrastructure.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how to achieve these properties ?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✓"/>
            </a:pPr>
            <a:r>
              <a:rPr b="0" i="0" lang="en-IN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Dynamic provisioning 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✓"/>
            </a:pPr>
            <a:r>
              <a:rPr b="0" i="0" lang="en-IN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Multi-tenant design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7704" l="8383" r="6645" t="10715"/>
          <a:stretch/>
        </p:blipFill>
        <p:spPr>
          <a:xfrm>
            <a:off x="8315864" y="140977"/>
            <a:ext cx="2898476" cy="364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 rotWithShape="1">
          <a:blip r:embed="rId4">
            <a:alphaModFix/>
          </a:blip>
          <a:srcRect b="6724" l="38" r="5887" t="7977"/>
          <a:stretch/>
        </p:blipFill>
        <p:spPr>
          <a:xfrm>
            <a:off x="7900358" y="3856661"/>
            <a:ext cx="3584276" cy="293298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– Availability</a:t>
            </a:r>
            <a:b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Reliability 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to which a system, subsystem, or equipment is in a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operable and committable state at the start of the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mission, when a mission is called for at an unknown time.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of a system or component to perform its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functions under stated conditions for a specified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of time.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and Reliability can be achieved by ,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✓"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Fault-tolerant systems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✓"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system resilience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✓"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system security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– Manageability </a:t>
            </a:r>
            <a:b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Interoperability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838200" y="1825625"/>
            <a:ext cx="85128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Manageability</a:t>
            </a:r>
            <a:endParaRPr/>
          </a:p>
          <a:p>
            <a:pPr indent="-228600" lvl="1" marL="6858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manageability is strongly  affected by network management initiatives in telecommunications.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property of a product or system, whose interfaces are completely understood, to work with other products or systems, present or future , without any restricted access or implementations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how to achieve above two ?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control automation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state monitoring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– Performance &amp; Optimization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838200" y="1825625"/>
            <a:ext cx="85128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performance should be guaranteed.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powerful infrastructure or other underlining resources to build up a highly performed and highly optimized environment, and then deliver the complete services to end users.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computing  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balancing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scheduling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9466" l="0" r="0" t="0"/>
          <a:stretch/>
        </p:blipFill>
        <p:spPr>
          <a:xfrm>
            <a:off x="9351034" y="1002332"/>
            <a:ext cx="2668437" cy="190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977" y="4104377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 rotWithShape="1">
          <a:blip r:embed="rId5">
            <a:alphaModFix/>
          </a:blip>
          <a:srcRect b="11526" l="5929" r="5321" t="5847"/>
          <a:stretch/>
        </p:blipFill>
        <p:spPr>
          <a:xfrm>
            <a:off x="7496354" y="4027173"/>
            <a:ext cx="4416725" cy="273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in Computing – Accessibility &amp; Portability</a:t>
            </a:r>
            <a:endParaRPr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838199" y="1825624"/>
            <a:ext cx="8737121" cy="452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general term used to describe the degree to which a product, service, or environment is accessible by as many people as possible.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portability is the ability to access services using any device, anywhere, continuously with mobility support and dynamic adaptation to resource variations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achieve this??</a:t>
            </a:r>
            <a:endParaRPr/>
          </a:p>
          <a:p>
            <a:pPr indent="-228600" lvl="2" marL="1143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access </a:t>
            </a:r>
            <a:endParaRPr/>
          </a:p>
          <a:p>
            <a:pPr indent="-228600" lvl="2" marL="1143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 client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0264" y="4840407"/>
            <a:ext cx="1524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070" y="5112318"/>
            <a:ext cx="23812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Mainframe Computing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4" type="body"/>
          </p:nvPr>
        </p:nvSpPr>
        <p:spPr>
          <a:xfrm>
            <a:off x="6172200" y="1557397"/>
            <a:ext cx="5183188" cy="46322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To carry out some mundane and routine jobs such as payroll, accounts, inventory thus sparing employees from tedious jobs.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was available in one location, and anyone who needs it must go to computer centre for availing it.</a:t>
            </a:r>
            <a:endParaRPr/>
          </a:p>
          <a:p>
            <a:pPr indent="-508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3" y="1557397"/>
            <a:ext cx="38100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Computing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idx="4" type="body"/>
          </p:nvPr>
        </p:nvSpPr>
        <p:spPr>
          <a:xfrm>
            <a:off x="6172200" y="1690688"/>
            <a:ext cx="5183188" cy="44989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computing - personal computer small enough to fit conveniently in an individual workspace.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computers to each employee on their desktop or workspace.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computing.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Less expensive, easy to upgrade and less accessories needed.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Information sharing with other users is a tedious process.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-665" l="-491" r="490" t="12270"/>
          <a:stretch/>
        </p:blipFill>
        <p:spPr>
          <a:xfrm>
            <a:off x="824970" y="1940944"/>
            <a:ext cx="5272618" cy="343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Computing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4" type="body"/>
          </p:nvPr>
        </p:nvSpPr>
        <p:spPr>
          <a:xfrm>
            <a:off x="6172200" y="1681163"/>
            <a:ext cx="5183188" cy="450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Networked computers - Local Area network (LAN) achieved this.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networked computing model- a relatively powerful computer- 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loaded with all software needed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user to provided with a connected- 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access and work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6782" l="504" r="396" t="2155"/>
          <a:stretch/>
        </p:blipFill>
        <p:spPr>
          <a:xfrm>
            <a:off x="948905" y="1716657"/>
            <a:ext cx="4899803" cy="45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Computing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6172200" y="1681163"/>
            <a:ext cx="5183188" cy="450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 computing such as LAN connected uses within an office or institutions.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computing - connect organizations located in </a:t>
            </a:r>
            <a:r>
              <a:rPr b="0" i="0" lang="en-IN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different geographical locations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8" y="1699898"/>
            <a:ext cx="4942637" cy="424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Computing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38200" y="1825625"/>
            <a:ext cx="91856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computer cluster is a group of linked computers, working together closely thus in many respects forming a </a:t>
            </a:r>
            <a:r>
              <a:rPr b="0" i="0" lang="en-IN" sz="29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computer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components of a cluster are connected to each other through fast local area networks.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Clusters are mainly used for load balancing and providing high availability.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computing increasing fast.</a:t>
            </a:r>
            <a:endParaRPr/>
          </a:p>
          <a:p>
            <a:pPr indent="-228600" lvl="1" marL="6858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data to process.</a:t>
            </a:r>
            <a:endParaRPr/>
          </a:p>
          <a:p>
            <a:pPr indent="-228600" lvl="1" marL="6858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compute intensive algorithms available. 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Computing 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	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cost.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Manageability.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	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in Finding Fault.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machines in a cluster are dedicated to work as a single unit.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computers in the cluster are normally contained in a single location.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Grid Computing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>
            <p:ph idx="4" type="body"/>
          </p:nvPr>
        </p:nvSpPr>
        <p:spPr>
          <a:xfrm>
            <a:off x="6172200" y="1681163"/>
            <a:ext cx="5183188" cy="450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Computing power available within an enterprise is not sufficient to carry out the computing task.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required for the processing is generated at various geographical locations.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GC requires the use of software that can divide and farm out pieces of a program as one large system image to several thousand computers.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10" y="1604425"/>
            <a:ext cx="5653141" cy="42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