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1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7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46B-CA93-4D3D-AA0F-DEAD7A89126A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1BD-98DC-4DB1-A7EB-0B8D3FBC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Google Maps API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Amrita University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64" y="-10492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Simple Map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96" y="793630"/>
            <a:ext cx="10767204" cy="538333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a html file inside the body tag add the following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5169" y="1164565"/>
            <a:ext cx="10696755" cy="638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&lt;h1&gt;My Google Map&lt;/h1&gt;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&lt;div id="</a:t>
            </a:r>
            <a:r>
              <a:rPr lang="en-IN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mapId</a:t>
            </a: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style="width:100%;height:400px;"&gt;&lt;/div&gt;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&lt;script&gt;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sz="1400" b="1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initMap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    //Map Options</a:t>
            </a: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options = { </a:t>
            </a: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  <a:r>
              <a:rPr lang="en-IN" sz="14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10.8978, </a:t>
            </a:r>
            <a:r>
              <a:rPr lang="en-IN" sz="14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lng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76.9038},</a:t>
            </a: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zoom: 9,</a:t>
            </a: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//    </a:t>
            </a:r>
            <a:r>
              <a:rPr lang="en-IN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/>
              <a:t>center</a:t>
            </a: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new </a:t>
            </a:r>
            <a:r>
              <a:rPr lang="en-IN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google.maps.LatLng</a:t>
            </a: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(11.0097, 76.9592); Either inside the options or use </a:t>
            </a:r>
            <a:r>
              <a:rPr lang="en-IN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google.maps.LatLng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//New Map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= new </a:t>
            </a:r>
            <a:r>
              <a:rPr lang="en-IN" sz="14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google.maps.Map</a:t>
            </a: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sz="14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mapId</a:t>
            </a: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"), options</a:t>
            </a:r>
            <a:r>
              <a:rPr lang="en-IN" sz="14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dirty="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&lt;/script&gt;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</a:t>
            </a:r>
            <a:r>
              <a:rPr lang="en-IN" sz="1400" dirty="0" err="1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="https://maps.googleapis.com/maps/</a:t>
            </a:r>
            <a:r>
              <a:rPr lang="en-IN" sz="1400" dirty="0" err="1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400" dirty="0" err="1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js?key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dirty="0" err="1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YOUR_KEY&amp;callback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dirty="0" err="1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initMap</a:t>
            </a:r>
            <a:r>
              <a:rPr lang="en-IN" sz="1400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"&gt;&lt;/script&gt;</a:t>
            </a:r>
            <a:endParaRPr lang="en-IN" sz="24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&lt;/body&gt;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58" y="2119193"/>
            <a:ext cx="4951747" cy="19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Marker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the following lines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80226" y="2648309"/>
            <a:ext cx="1010153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marker = new </a:t>
            </a:r>
            <a:r>
              <a:rPr lang="en-IN" dirty="0" err="1" smtClean="0">
                <a:solidFill>
                  <a:srgbClr val="7030A0"/>
                </a:solidFill>
              </a:rPr>
              <a:t>google.maps.Marker</a:t>
            </a:r>
            <a:r>
              <a:rPr lang="en-IN" dirty="0" smtClean="0">
                <a:solidFill>
                  <a:srgbClr val="7030A0"/>
                </a:solidFill>
              </a:rPr>
              <a:t>({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                position: </a:t>
            </a:r>
            <a:r>
              <a:rPr lang="en-IN" dirty="0" err="1" smtClean="0">
                <a:solidFill>
                  <a:srgbClr val="7030A0"/>
                </a:solidFill>
              </a:rPr>
              <a:t>center</a:t>
            </a:r>
            <a:r>
              <a:rPr lang="en-IN" dirty="0" smtClean="0">
                <a:solidFill>
                  <a:srgbClr val="7030A0"/>
                </a:solidFill>
              </a:rPr>
              <a:t>,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                animation: </a:t>
            </a:r>
            <a:r>
              <a:rPr lang="en-IN" dirty="0" err="1" smtClean="0">
                <a:solidFill>
                  <a:srgbClr val="7030A0"/>
                </a:solidFill>
              </a:rPr>
              <a:t>google.maps.Animation.BOUNCE</a:t>
            </a:r>
            <a:r>
              <a:rPr lang="en-IN" dirty="0" smtClean="0">
                <a:solidFill>
                  <a:srgbClr val="7030A0"/>
                </a:solidFill>
              </a:rPr>
              <a:t>,</a:t>
            </a:r>
          </a:p>
          <a:p>
            <a:r>
              <a:rPr lang="en-IN" sz="1400" dirty="0" smtClean="0">
                <a:solidFill>
                  <a:srgbClr val="7030A0"/>
                </a:solidFill>
              </a:rPr>
              <a:t>                          // icon: 'https://developers.google.com/maps/documentation/</a:t>
            </a:r>
            <a:r>
              <a:rPr lang="en-IN" sz="1400" dirty="0" err="1" smtClean="0">
                <a:solidFill>
                  <a:srgbClr val="7030A0"/>
                </a:solidFill>
              </a:rPr>
              <a:t>javascript</a:t>
            </a:r>
            <a:r>
              <a:rPr lang="en-IN" sz="1400" dirty="0" smtClean="0">
                <a:solidFill>
                  <a:srgbClr val="7030A0"/>
                </a:solidFill>
              </a:rPr>
              <a:t>/examples/full/images/beachflag.png‘  // default Icon changed into beach flag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            });</a:t>
            </a:r>
          </a:p>
          <a:p>
            <a:r>
              <a:rPr lang="en-IN" dirty="0" smtClean="0"/>
              <a:t>                </a:t>
            </a:r>
            <a:r>
              <a:rPr lang="en-IN" dirty="0" err="1" smtClean="0">
                <a:solidFill>
                  <a:srgbClr val="FF0000"/>
                </a:solidFill>
              </a:rPr>
              <a:t>marker.setMap</a:t>
            </a:r>
            <a:r>
              <a:rPr lang="en-IN" dirty="0" smtClean="0">
                <a:solidFill>
                  <a:srgbClr val="FF0000"/>
                </a:solidFill>
              </a:rPr>
              <a:t>(map);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81" y="4632518"/>
            <a:ext cx="2186550" cy="1403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81" y="1346815"/>
            <a:ext cx="2051100" cy="14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Event - Click the marker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28468" y="2182482"/>
            <a:ext cx="9851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infoWindow</a:t>
            </a:r>
            <a:r>
              <a:rPr lang="en-IN" dirty="0" smtClean="0">
                <a:solidFill>
                  <a:srgbClr val="FF0000"/>
                </a:solidFill>
              </a:rPr>
              <a:t> = new </a:t>
            </a:r>
            <a:r>
              <a:rPr lang="en-IN" dirty="0" err="1" smtClean="0">
                <a:solidFill>
                  <a:srgbClr val="FF0000"/>
                </a:solidFill>
              </a:rPr>
              <a:t>google.maps.InfoWindow</a:t>
            </a:r>
            <a:r>
              <a:rPr lang="en-IN" dirty="0" smtClean="0">
                <a:solidFill>
                  <a:srgbClr val="FF0000"/>
                </a:solidFill>
              </a:rPr>
              <a:t>({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                   content: '&lt;h1&gt;</a:t>
            </a:r>
            <a:r>
              <a:rPr lang="en-IN" dirty="0" err="1" smtClean="0">
                <a:solidFill>
                  <a:srgbClr val="FF0000"/>
                </a:solidFill>
              </a:rPr>
              <a:t>Brookefields</a:t>
            </a:r>
            <a:r>
              <a:rPr lang="en-IN" dirty="0" smtClean="0">
                <a:solidFill>
                  <a:srgbClr val="FF0000"/>
                </a:solidFill>
              </a:rPr>
              <a:t> Mall&lt;/h1&gt;'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});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  </a:t>
            </a:r>
            <a:r>
              <a:rPr lang="en-IN" dirty="0" err="1" smtClean="0">
                <a:solidFill>
                  <a:srgbClr val="0070C0"/>
                </a:solidFill>
              </a:rPr>
              <a:t>marker.addListener</a:t>
            </a:r>
            <a:r>
              <a:rPr lang="en-IN" dirty="0" smtClean="0">
                <a:solidFill>
                  <a:srgbClr val="0070C0"/>
                </a:solidFill>
              </a:rPr>
              <a:t>('click', function () {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            </a:t>
            </a:r>
            <a:r>
              <a:rPr lang="en-IN" dirty="0" err="1" smtClean="0">
                <a:solidFill>
                  <a:srgbClr val="0070C0"/>
                </a:solidFill>
              </a:rPr>
              <a:t>infoWindow.open</a:t>
            </a:r>
            <a:r>
              <a:rPr lang="en-IN" dirty="0" smtClean="0">
                <a:solidFill>
                  <a:srgbClr val="0070C0"/>
                </a:solidFill>
              </a:rPr>
              <a:t>(map, marker);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        });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97" y="2132427"/>
            <a:ext cx="2850900" cy="18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in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81508" y="2144802"/>
            <a:ext cx="85631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              </a:t>
            </a:r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chennai</a:t>
            </a:r>
            <a:r>
              <a:rPr lang="en-IN" dirty="0" smtClean="0">
                <a:solidFill>
                  <a:srgbClr val="0070C0"/>
                </a:solidFill>
              </a:rPr>
              <a:t> = new </a:t>
            </a:r>
            <a:r>
              <a:rPr lang="en-IN" dirty="0" err="1" smtClean="0">
                <a:solidFill>
                  <a:srgbClr val="0070C0"/>
                </a:solidFill>
              </a:rPr>
              <a:t>google.maps.LatLng</a:t>
            </a:r>
            <a:r>
              <a:rPr lang="en-IN" dirty="0" smtClean="0">
                <a:solidFill>
                  <a:srgbClr val="0070C0"/>
                </a:solidFill>
              </a:rPr>
              <a:t>(13.0827, 80.2707);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        </a:t>
            </a:r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delhi</a:t>
            </a:r>
            <a:r>
              <a:rPr lang="en-IN" dirty="0" smtClean="0">
                <a:solidFill>
                  <a:srgbClr val="0070C0"/>
                </a:solidFill>
              </a:rPr>
              <a:t> = new </a:t>
            </a:r>
            <a:r>
              <a:rPr lang="en-IN" dirty="0" err="1" smtClean="0">
                <a:solidFill>
                  <a:srgbClr val="0070C0"/>
                </a:solidFill>
              </a:rPr>
              <a:t>google.maps.LatLng</a:t>
            </a:r>
            <a:r>
              <a:rPr lang="en-IN" dirty="0" smtClean="0">
                <a:solidFill>
                  <a:srgbClr val="0070C0"/>
                </a:solidFill>
              </a:rPr>
              <a:t>(28.7041, 77.1025);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          </a:t>
            </a:r>
            <a:r>
              <a:rPr lang="en-IN" dirty="0" err="1" smtClean="0">
                <a:solidFill>
                  <a:srgbClr val="0070C0"/>
                </a:solidFill>
              </a:rPr>
              <a:t>var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kolkata</a:t>
            </a:r>
            <a:r>
              <a:rPr lang="en-IN" dirty="0" smtClean="0">
                <a:solidFill>
                  <a:srgbClr val="0070C0"/>
                </a:solidFill>
              </a:rPr>
              <a:t> = new </a:t>
            </a:r>
            <a:r>
              <a:rPr lang="en-IN" dirty="0" err="1" smtClean="0">
                <a:solidFill>
                  <a:srgbClr val="0070C0"/>
                </a:solidFill>
              </a:rPr>
              <a:t>google.maps.LatLng</a:t>
            </a:r>
            <a:r>
              <a:rPr lang="en-IN" dirty="0" smtClean="0">
                <a:solidFill>
                  <a:srgbClr val="0070C0"/>
                </a:solidFill>
              </a:rPr>
              <a:t>(22.5726, 88.3639);</a:t>
            </a:r>
          </a:p>
          <a:p>
            <a:endParaRPr lang="en-IN" dirty="0" smtClean="0"/>
          </a:p>
          <a:p>
            <a:r>
              <a:rPr lang="en-IN" dirty="0" smtClean="0"/>
              <a:t>                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flightPath</a:t>
            </a:r>
            <a:r>
              <a:rPr lang="en-IN" dirty="0" smtClean="0">
                <a:solidFill>
                  <a:srgbClr val="FF0000"/>
                </a:solidFill>
              </a:rPr>
              <a:t> = new </a:t>
            </a:r>
            <a:r>
              <a:rPr lang="en-IN" dirty="0" err="1" smtClean="0">
                <a:solidFill>
                  <a:srgbClr val="FF0000"/>
                </a:solidFill>
              </a:rPr>
              <a:t>google.maps.Polyline</a:t>
            </a:r>
            <a:r>
              <a:rPr lang="en-IN" dirty="0" smtClean="0">
                <a:solidFill>
                  <a:srgbClr val="FF0000"/>
                </a:solidFill>
              </a:rPr>
              <a:t>({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    path: [</a:t>
            </a:r>
            <a:r>
              <a:rPr lang="en-IN" dirty="0" err="1" smtClean="0">
                <a:solidFill>
                  <a:srgbClr val="FF0000"/>
                </a:solidFill>
              </a:rPr>
              <a:t>chennai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delhi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kolkata</a:t>
            </a:r>
            <a:r>
              <a:rPr lang="en-IN" dirty="0" smtClean="0">
                <a:solidFill>
                  <a:srgbClr val="FF0000"/>
                </a:solidFill>
              </a:rPr>
              <a:t>],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 err="1" smtClean="0">
                <a:solidFill>
                  <a:srgbClr val="FF0000"/>
                </a:solidFill>
              </a:rPr>
              <a:t>strokeColor</a:t>
            </a:r>
            <a:r>
              <a:rPr lang="en-IN" dirty="0" smtClean="0">
                <a:solidFill>
                  <a:srgbClr val="FF0000"/>
                </a:solidFill>
              </a:rPr>
              <a:t>: "#00CCFF",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 err="1" smtClean="0">
                <a:solidFill>
                  <a:srgbClr val="FF0000"/>
                </a:solidFill>
              </a:rPr>
              <a:t>strokeOpacity</a:t>
            </a:r>
            <a:r>
              <a:rPr lang="en-IN" dirty="0" smtClean="0">
                <a:solidFill>
                  <a:srgbClr val="FF0000"/>
                </a:solidFill>
              </a:rPr>
              <a:t>: 0.8,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 err="1" smtClean="0">
                <a:solidFill>
                  <a:srgbClr val="FF0000"/>
                </a:solidFill>
              </a:rPr>
              <a:t>strokeWeight</a:t>
            </a:r>
            <a:r>
              <a:rPr lang="en-IN" dirty="0" smtClean="0">
                <a:solidFill>
                  <a:srgbClr val="FF0000"/>
                </a:solidFill>
              </a:rPr>
              <a:t>: 2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          });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33CC"/>
                </a:solidFill>
              </a:rPr>
              <a:t>                </a:t>
            </a:r>
            <a:r>
              <a:rPr lang="en-IN" dirty="0" err="1" smtClean="0">
                <a:solidFill>
                  <a:srgbClr val="FF33CC"/>
                </a:solidFill>
              </a:rPr>
              <a:t>flightPath.setMap</a:t>
            </a:r>
            <a:r>
              <a:rPr lang="en-IN" dirty="0" smtClean="0">
                <a:solidFill>
                  <a:srgbClr val="FF33CC"/>
                </a:solidFill>
              </a:rPr>
              <a:t>(map);</a:t>
            </a:r>
            <a:endParaRPr lang="en-IN" dirty="0">
              <a:solidFill>
                <a:srgbClr val="FF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08" y="2377043"/>
            <a:ext cx="1535100" cy="2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3924" y="2100401"/>
            <a:ext cx="9693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33CC"/>
                </a:solidFill>
              </a:rPr>
              <a:t> </a:t>
            </a:r>
            <a:r>
              <a:rPr lang="en-IN" dirty="0" err="1" smtClean="0">
                <a:solidFill>
                  <a:srgbClr val="FF33CC"/>
                </a:solidFill>
              </a:rPr>
              <a:t>var</a:t>
            </a:r>
            <a:r>
              <a:rPr lang="en-IN" dirty="0" smtClean="0">
                <a:solidFill>
                  <a:srgbClr val="FF33CC"/>
                </a:solidFill>
              </a:rPr>
              <a:t> options = {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</a:t>
            </a:r>
            <a:r>
              <a:rPr lang="en-IN" dirty="0" err="1" smtClean="0">
                <a:solidFill>
                  <a:srgbClr val="FF33CC"/>
                </a:solidFill>
              </a:rPr>
              <a:t>center</a:t>
            </a:r>
            <a:r>
              <a:rPr lang="en-IN" dirty="0" smtClean="0">
                <a:solidFill>
                  <a:srgbClr val="FF33CC"/>
                </a:solidFill>
              </a:rPr>
              <a:t>: {</a:t>
            </a:r>
            <a:r>
              <a:rPr lang="en-IN" dirty="0" err="1" smtClean="0">
                <a:solidFill>
                  <a:srgbClr val="FF33CC"/>
                </a:solidFill>
              </a:rPr>
              <a:t>lat</a:t>
            </a:r>
            <a:r>
              <a:rPr lang="en-IN" dirty="0" smtClean="0">
                <a:solidFill>
                  <a:srgbClr val="FF33CC"/>
                </a:solidFill>
              </a:rPr>
              <a:t>: 10.8978, </a:t>
            </a:r>
            <a:r>
              <a:rPr lang="en-IN" dirty="0" err="1" smtClean="0">
                <a:solidFill>
                  <a:srgbClr val="FF33CC"/>
                </a:solidFill>
              </a:rPr>
              <a:t>lng</a:t>
            </a:r>
            <a:r>
              <a:rPr lang="en-IN" dirty="0" smtClean="0">
                <a:solidFill>
                  <a:srgbClr val="FF33CC"/>
                </a:solidFill>
              </a:rPr>
              <a:t>: 76.9038},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zoom: 4,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</a:t>
            </a:r>
            <a:r>
              <a:rPr lang="en-IN" dirty="0" err="1" smtClean="0">
                <a:solidFill>
                  <a:srgbClr val="FF33CC"/>
                </a:solidFill>
              </a:rPr>
              <a:t>mapTypeId</a:t>
            </a:r>
            <a:r>
              <a:rPr lang="en-IN" dirty="0" smtClean="0">
                <a:solidFill>
                  <a:srgbClr val="FF33CC"/>
                </a:solidFill>
              </a:rPr>
              <a:t>: </a:t>
            </a:r>
            <a:r>
              <a:rPr lang="en-IN" dirty="0" err="1" smtClean="0">
                <a:solidFill>
                  <a:srgbClr val="FF33CC"/>
                </a:solidFill>
              </a:rPr>
              <a:t>google.maps.MapTypeId.SATELLITE</a:t>
            </a:r>
            <a:r>
              <a:rPr lang="en-IN" dirty="0" smtClean="0">
                <a:solidFill>
                  <a:srgbClr val="FF33CC"/>
                </a:solidFill>
              </a:rPr>
              <a:t> //ROADMAP (normal, default 2D map)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                                        //SATELLITE (photographic map)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                                        //HYBRID (photographic map + roads and city names) 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                                        //TERRAIN (map with mountains, rivers, etc.)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};</a:t>
            </a:r>
            <a:endParaRPr lang="en-IN" dirty="0">
              <a:solidFill>
                <a:srgbClr val="FF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81" y="3981472"/>
            <a:ext cx="2373600" cy="24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Type Control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5607" y="2070339"/>
            <a:ext cx="106191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FF33CC"/>
                </a:solidFill>
              </a:rPr>
              <a:t>var</a:t>
            </a:r>
            <a:r>
              <a:rPr lang="en-IN" dirty="0" smtClean="0">
                <a:solidFill>
                  <a:srgbClr val="FF33CC"/>
                </a:solidFill>
              </a:rPr>
              <a:t> options = {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</a:t>
            </a:r>
            <a:r>
              <a:rPr lang="en-IN" dirty="0" err="1" smtClean="0">
                <a:solidFill>
                  <a:srgbClr val="FF33CC"/>
                </a:solidFill>
              </a:rPr>
              <a:t>center</a:t>
            </a:r>
            <a:r>
              <a:rPr lang="en-IN" dirty="0" smtClean="0">
                <a:solidFill>
                  <a:srgbClr val="FF33CC"/>
                </a:solidFill>
              </a:rPr>
              <a:t>: {</a:t>
            </a:r>
            <a:r>
              <a:rPr lang="en-IN" dirty="0" err="1" smtClean="0">
                <a:solidFill>
                  <a:srgbClr val="FF33CC"/>
                </a:solidFill>
              </a:rPr>
              <a:t>lat</a:t>
            </a:r>
            <a:r>
              <a:rPr lang="en-IN" dirty="0" smtClean="0">
                <a:solidFill>
                  <a:srgbClr val="FF33CC"/>
                </a:solidFill>
              </a:rPr>
              <a:t>: 10.8978, </a:t>
            </a:r>
            <a:r>
              <a:rPr lang="en-IN" dirty="0" err="1" smtClean="0">
                <a:solidFill>
                  <a:srgbClr val="FF33CC"/>
                </a:solidFill>
              </a:rPr>
              <a:t>lng</a:t>
            </a:r>
            <a:r>
              <a:rPr lang="en-IN" dirty="0" smtClean="0">
                <a:solidFill>
                  <a:srgbClr val="FF33CC"/>
                </a:solidFill>
              </a:rPr>
              <a:t>: 76.9038},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zoom: 4,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</a:t>
            </a:r>
            <a:r>
              <a:rPr lang="en-IN" dirty="0" err="1" smtClean="0">
                <a:solidFill>
                  <a:srgbClr val="FF33CC"/>
                </a:solidFill>
              </a:rPr>
              <a:t>mapTypeId</a:t>
            </a:r>
            <a:r>
              <a:rPr lang="en-IN" dirty="0" smtClean="0">
                <a:solidFill>
                  <a:srgbClr val="FF33CC"/>
                </a:solidFill>
              </a:rPr>
              <a:t>: </a:t>
            </a:r>
            <a:r>
              <a:rPr lang="en-IN" dirty="0" err="1" smtClean="0">
                <a:solidFill>
                  <a:srgbClr val="FF33CC"/>
                </a:solidFill>
              </a:rPr>
              <a:t>google.maps.MapTypeId.SATELLITE</a:t>
            </a:r>
            <a:r>
              <a:rPr lang="en-IN" dirty="0" smtClean="0">
                <a:solidFill>
                  <a:srgbClr val="FF33CC"/>
                </a:solidFill>
              </a:rPr>
              <a:t> 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</a:t>
            </a:r>
            <a:r>
              <a:rPr lang="en-IN" dirty="0" err="1" smtClean="0">
                <a:solidFill>
                  <a:srgbClr val="FF33CC"/>
                </a:solidFill>
              </a:rPr>
              <a:t>mapTypeControlOptions</a:t>
            </a:r>
            <a:r>
              <a:rPr lang="en-IN" dirty="0" smtClean="0">
                <a:solidFill>
                  <a:srgbClr val="FF33CC"/>
                </a:solidFill>
              </a:rPr>
              <a:t>: {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    style: </a:t>
            </a:r>
            <a:r>
              <a:rPr lang="en-IN" dirty="0" err="1" smtClean="0">
                <a:solidFill>
                  <a:srgbClr val="FF33CC"/>
                </a:solidFill>
              </a:rPr>
              <a:t>google.maps.MapTypeControlStyle.DROPDOWN_MENU</a:t>
            </a:r>
            <a:r>
              <a:rPr lang="en-IN" dirty="0" smtClean="0">
                <a:solidFill>
                  <a:srgbClr val="FF33CC"/>
                </a:solidFill>
              </a:rPr>
              <a:t>,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        position: </a:t>
            </a:r>
            <a:r>
              <a:rPr lang="en-IN" dirty="0" err="1" smtClean="0">
                <a:solidFill>
                  <a:srgbClr val="FF33CC"/>
                </a:solidFill>
              </a:rPr>
              <a:t>google.maps.ControlPosition.TOP_CENTER</a:t>
            </a:r>
            <a:endParaRPr lang="en-IN" dirty="0" smtClean="0">
              <a:solidFill>
                <a:srgbClr val="FF33CC"/>
              </a:solidFill>
            </a:endParaRPr>
          </a:p>
          <a:p>
            <a:r>
              <a:rPr lang="en-IN" dirty="0" smtClean="0">
                <a:solidFill>
                  <a:srgbClr val="FF33CC"/>
                </a:solidFill>
              </a:rPr>
              <a:t>                    }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                };</a:t>
            </a:r>
            <a:endParaRPr lang="en-IN" dirty="0">
              <a:solidFill>
                <a:srgbClr val="FF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587" y="2720894"/>
            <a:ext cx="2592900" cy="25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950" y="4336000"/>
            <a:ext cx="1354500" cy="252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Travel Mode using – </a:t>
            </a:r>
            <a:r>
              <a:rPr lang="en-IN" dirty="0" err="1" smtClean="0"/>
              <a:t>DirectionAPI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981059" y="1868300"/>
            <a:ext cx="62023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 function </a:t>
            </a:r>
            <a:r>
              <a:rPr lang="en-IN" sz="1600" dirty="0" err="1">
                <a:solidFill>
                  <a:srgbClr val="FF0000"/>
                </a:solidFill>
              </a:rPr>
              <a:t>calculateAndDisplayRoute</a:t>
            </a:r>
            <a:r>
              <a:rPr lang="en-IN" sz="1600" dirty="0">
                <a:solidFill>
                  <a:srgbClr val="FF0000"/>
                </a:solidFill>
              </a:rPr>
              <a:t>(</a:t>
            </a:r>
            <a:r>
              <a:rPr lang="en-IN" sz="1600" dirty="0" err="1">
                <a:solidFill>
                  <a:srgbClr val="FF0000"/>
                </a:solidFill>
              </a:rPr>
              <a:t>directionsService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directionsDisplay</a:t>
            </a:r>
            <a:r>
              <a:rPr lang="en-IN" sz="1600" dirty="0">
                <a:solidFill>
                  <a:srgbClr val="FF0000"/>
                </a:solidFill>
              </a:rPr>
              <a:t>) {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</a:t>
            </a:r>
            <a:r>
              <a:rPr lang="en-IN" sz="1600" dirty="0" err="1">
                <a:solidFill>
                  <a:srgbClr val="FF0000"/>
                </a:solidFill>
              </a:rPr>
              <a:t>var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selectedMode</a:t>
            </a:r>
            <a:r>
              <a:rPr lang="en-IN" sz="1600" dirty="0">
                <a:solidFill>
                  <a:srgbClr val="FF0000"/>
                </a:solidFill>
              </a:rPr>
              <a:t> = </a:t>
            </a:r>
            <a:r>
              <a:rPr lang="en-IN" sz="1600" dirty="0" err="1">
                <a:solidFill>
                  <a:srgbClr val="FF0000"/>
                </a:solidFill>
              </a:rPr>
              <a:t>document.getElementById</a:t>
            </a:r>
            <a:r>
              <a:rPr lang="en-IN" sz="1600" dirty="0">
                <a:solidFill>
                  <a:srgbClr val="FF0000"/>
                </a:solidFill>
              </a:rPr>
              <a:t>('mode').value;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</a:t>
            </a:r>
            <a:r>
              <a:rPr lang="en-IN" sz="1600" dirty="0" err="1">
                <a:solidFill>
                  <a:srgbClr val="FF0000"/>
                </a:solidFill>
              </a:rPr>
              <a:t>directionsService.route</a:t>
            </a:r>
            <a:r>
              <a:rPr lang="en-IN" sz="1600" dirty="0">
                <a:solidFill>
                  <a:srgbClr val="FF0000"/>
                </a:solidFill>
              </a:rPr>
              <a:t>({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origin: {</a:t>
            </a:r>
            <a:r>
              <a:rPr lang="en-IN" sz="1600" dirty="0" err="1">
                <a:solidFill>
                  <a:srgbClr val="FF0000"/>
                </a:solidFill>
              </a:rPr>
              <a:t>lat</a:t>
            </a:r>
            <a:r>
              <a:rPr lang="en-IN" sz="1600" dirty="0">
                <a:solidFill>
                  <a:srgbClr val="FF0000"/>
                </a:solidFill>
              </a:rPr>
              <a:t>: 13.0827, </a:t>
            </a:r>
            <a:r>
              <a:rPr lang="en-IN" sz="1600" dirty="0" err="1">
                <a:solidFill>
                  <a:srgbClr val="FF0000"/>
                </a:solidFill>
              </a:rPr>
              <a:t>lng</a:t>
            </a:r>
            <a:r>
              <a:rPr lang="en-IN" sz="1600" dirty="0">
                <a:solidFill>
                  <a:srgbClr val="FF0000"/>
                </a:solidFill>
              </a:rPr>
              <a:t>: 80.2707},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        destination: {</a:t>
            </a:r>
            <a:r>
              <a:rPr lang="en-IN" sz="1600" dirty="0" err="1">
                <a:solidFill>
                  <a:srgbClr val="FF0000"/>
                </a:solidFill>
              </a:rPr>
              <a:t>lat</a:t>
            </a:r>
            <a:r>
              <a:rPr lang="en-IN" sz="1600" dirty="0">
                <a:solidFill>
                  <a:srgbClr val="FF0000"/>
                </a:solidFill>
              </a:rPr>
              <a:t>: 28.7041, </a:t>
            </a:r>
            <a:r>
              <a:rPr lang="en-IN" sz="1600" dirty="0" err="1">
                <a:solidFill>
                  <a:srgbClr val="FF0000"/>
                </a:solidFill>
              </a:rPr>
              <a:t>lng</a:t>
            </a:r>
            <a:r>
              <a:rPr lang="en-IN" sz="1600" dirty="0">
                <a:solidFill>
                  <a:srgbClr val="FF0000"/>
                </a:solidFill>
              </a:rPr>
              <a:t>: 77.1025},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        </a:t>
            </a:r>
            <a:r>
              <a:rPr lang="en-IN" sz="1600" dirty="0" err="1">
                <a:solidFill>
                  <a:srgbClr val="FF0000"/>
                </a:solidFill>
              </a:rPr>
              <a:t>travelMode</a:t>
            </a:r>
            <a:r>
              <a:rPr lang="en-IN" sz="1600" dirty="0">
                <a:solidFill>
                  <a:srgbClr val="FF0000"/>
                </a:solidFill>
              </a:rPr>
              <a:t>: </a:t>
            </a:r>
            <a:r>
              <a:rPr lang="en-IN" sz="1600" dirty="0" err="1">
                <a:solidFill>
                  <a:srgbClr val="FF0000"/>
                </a:solidFill>
              </a:rPr>
              <a:t>google.maps.TravelMode</a:t>
            </a:r>
            <a:r>
              <a:rPr lang="en-IN" sz="1600" dirty="0">
                <a:solidFill>
                  <a:srgbClr val="FF0000"/>
                </a:solidFill>
              </a:rPr>
              <a:t>[</a:t>
            </a:r>
            <a:r>
              <a:rPr lang="en-IN" sz="1600" dirty="0" err="1">
                <a:solidFill>
                  <a:srgbClr val="FF0000"/>
                </a:solidFill>
              </a:rPr>
              <a:t>selectedMode</a:t>
            </a:r>
            <a:r>
              <a:rPr lang="en-IN" sz="1600" dirty="0">
                <a:solidFill>
                  <a:srgbClr val="FF0000"/>
                </a:solidFill>
              </a:rPr>
              <a:t>]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}, function (response, status) {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if (status == 'OK') {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</a:t>
            </a:r>
            <a:r>
              <a:rPr lang="en-IN" sz="1600" dirty="0" err="1">
                <a:solidFill>
                  <a:srgbClr val="FF0000"/>
                </a:solidFill>
              </a:rPr>
              <a:t>directionsDisplay.setDirections</a:t>
            </a:r>
            <a:r>
              <a:rPr lang="en-IN" sz="1600" dirty="0">
                <a:solidFill>
                  <a:srgbClr val="FF0000"/>
                </a:solidFill>
              </a:rPr>
              <a:t>(response);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} else {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</a:t>
            </a:r>
            <a:r>
              <a:rPr lang="en-IN" sz="1600" dirty="0" err="1">
                <a:solidFill>
                  <a:srgbClr val="FF0000"/>
                </a:solidFill>
              </a:rPr>
              <a:t>window.alert</a:t>
            </a:r>
            <a:r>
              <a:rPr lang="en-IN" sz="1600" dirty="0">
                <a:solidFill>
                  <a:srgbClr val="FF0000"/>
                </a:solidFill>
              </a:rPr>
              <a:t>('Directions request failed due to ' + status);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            );</a:t>
            </a:r>
          </a:p>
          <a:p>
            <a:r>
              <a:rPr lang="en-IN" sz="1600" dirty="0">
                <a:solidFill>
                  <a:srgbClr val="FF0000"/>
                </a:solidFill>
              </a:rPr>
              <a:t>    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7658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FF33CC"/>
                </a:solidFill>
              </a:rPr>
              <a:t> </a:t>
            </a:r>
            <a:r>
              <a:rPr lang="en-IN" sz="1600" dirty="0">
                <a:solidFill>
                  <a:srgbClr val="FF33CC"/>
                </a:solidFill>
              </a:rPr>
              <a:t>function </a:t>
            </a:r>
            <a:r>
              <a:rPr lang="en-IN" sz="1600" dirty="0" err="1">
                <a:solidFill>
                  <a:srgbClr val="FF33CC"/>
                </a:solidFill>
              </a:rPr>
              <a:t>initMap</a:t>
            </a:r>
            <a:r>
              <a:rPr lang="en-IN" sz="1600" dirty="0">
                <a:solidFill>
                  <a:srgbClr val="FF33CC"/>
                </a:solidFill>
              </a:rPr>
              <a:t>() {</a:t>
            </a:r>
          </a:p>
          <a:p>
            <a:endParaRPr lang="en-IN" sz="1600" dirty="0">
              <a:solidFill>
                <a:srgbClr val="FF33CC"/>
              </a:solidFill>
            </a:endParaRP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var</a:t>
            </a:r>
            <a:r>
              <a:rPr lang="en-IN" sz="1600" dirty="0">
                <a:solidFill>
                  <a:srgbClr val="FF33CC"/>
                </a:solidFill>
              </a:rPr>
              <a:t> </a:t>
            </a:r>
            <a:r>
              <a:rPr lang="en-IN" sz="1600" dirty="0" err="1">
                <a:solidFill>
                  <a:srgbClr val="FF33CC"/>
                </a:solidFill>
              </a:rPr>
              <a:t>directionsDisplay</a:t>
            </a:r>
            <a:r>
              <a:rPr lang="en-IN" sz="1600" dirty="0">
                <a:solidFill>
                  <a:srgbClr val="FF33CC"/>
                </a:solidFill>
              </a:rPr>
              <a:t> = new </a:t>
            </a:r>
            <a:r>
              <a:rPr lang="en-IN" sz="1600" dirty="0" err="1">
                <a:solidFill>
                  <a:srgbClr val="FF33CC"/>
                </a:solidFill>
              </a:rPr>
              <a:t>google.maps.DirectionsRenderer</a:t>
            </a:r>
            <a:r>
              <a:rPr lang="en-IN" sz="1600" dirty="0">
                <a:solidFill>
                  <a:srgbClr val="FF33CC"/>
                </a:solidFill>
              </a:rPr>
              <a:t>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var</a:t>
            </a:r>
            <a:r>
              <a:rPr lang="en-IN" sz="1600" dirty="0">
                <a:solidFill>
                  <a:srgbClr val="FF33CC"/>
                </a:solidFill>
              </a:rPr>
              <a:t> </a:t>
            </a:r>
            <a:r>
              <a:rPr lang="en-IN" sz="1600" dirty="0" err="1">
                <a:solidFill>
                  <a:srgbClr val="FF33CC"/>
                </a:solidFill>
              </a:rPr>
              <a:t>directionsService</a:t>
            </a:r>
            <a:r>
              <a:rPr lang="en-IN" sz="1600" dirty="0">
                <a:solidFill>
                  <a:srgbClr val="FF33CC"/>
                </a:solidFill>
              </a:rPr>
              <a:t> = new </a:t>
            </a:r>
            <a:r>
              <a:rPr lang="en-IN" sz="1600" dirty="0" err="1">
                <a:solidFill>
                  <a:srgbClr val="FF33CC"/>
                </a:solidFill>
              </a:rPr>
              <a:t>google.maps.DirectionsService</a:t>
            </a:r>
            <a:r>
              <a:rPr lang="en-IN" sz="1600" dirty="0">
                <a:solidFill>
                  <a:srgbClr val="FF33CC"/>
                </a:solidFill>
              </a:rPr>
              <a:t>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//Map Options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var</a:t>
            </a:r>
            <a:r>
              <a:rPr lang="en-IN" sz="1600" dirty="0">
                <a:solidFill>
                  <a:srgbClr val="FF33CC"/>
                </a:solidFill>
              </a:rPr>
              <a:t> options = {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    </a:t>
            </a:r>
            <a:r>
              <a:rPr lang="en-IN" sz="1600" dirty="0" err="1">
                <a:solidFill>
                  <a:srgbClr val="FF33CC"/>
                </a:solidFill>
              </a:rPr>
              <a:t>center</a:t>
            </a:r>
            <a:r>
              <a:rPr lang="en-IN" sz="1600" dirty="0">
                <a:solidFill>
                  <a:srgbClr val="FF33CC"/>
                </a:solidFill>
              </a:rPr>
              <a:t>: {</a:t>
            </a:r>
            <a:r>
              <a:rPr lang="en-IN" sz="1600" dirty="0" err="1">
                <a:solidFill>
                  <a:srgbClr val="FF33CC"/>
                </a:solidFill>
              </a:rPr>
              <a:t>lat</a:t>
            </a:r>
            <a:r>
              <a:rPr lang="en-IN" sz="1600" dirty="0">
                <a:solidFill>
                  <a:srgbClr val="FF33CC"/>
                </a:solidFill>
              </a:rPr>
              <a:t>: 10.8978, </a:t>
            </a:r>
            <a:r>
              <a:rPr lang="en-IN" sz="1600" dirty="0" err="1">
                <a:solidFill>
                  <a:srgbClr val="FF33CC"/>
                </a:solidFill>
              </a:rPr>
              <a:t>lng</a:t>
            </a:r>
            <a:r>
              <a:rPr lang="en-IN" sz="1600" dirty="0">
                <a:solidFill>
                  <a:srgbClr val="FF33CC"/>
                </a:solidFill>
              </a:rPr>
              <a:t>: 76.9038},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    zoom: 4,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    </a:t>
            </a:r>
            <a:r>
              <a:rPr lang="en-IN" sz="1600" dirty="0" err="1">
                <a:solidFill>
                  <a:srgbClr val="FF33CC"/>
                </a:solidFill>
              </a:rPr>
              <a:t>mapTypeId</a:t>
            </a:r>
            <a:r>
              <a:rPr lang="en-IN" sz="1600" dirty="0">
                <a:solidFill>
                  <a:srgbClr val="FF33CC"/>
                </a:solidFill>
              </a:rPr>
              <a:t>: </a:t>
            </a:r>
            <a:r>
              <a:rPr lang="en-IN" sz="1600" dirty="0" err="1">
                <a:solidFill>
                  <a:srgbClr val="FF33CC"/>
                </a:solidFill>
              </a:rPr>
              <a:t>google.maps.MapTypeId.SATELLITE</a:t>
            </a:r>
            <a:r>
              <a:rPr lang="en-IN" sz="1600" dirty="0">
                <a:solidFill>
                  <a:srgbClr val="FF33CC"/>
                </a:solidFill>
              </a:rPr>
              <a:t> </a:t>
            </a:r>
            <a:r>
              <a:rPr lang="en-IN" sz="1600" dirty="0" smtClean="0">
                <a:solidFill>
                  <a:srgbClr val="FF33CC"/>
                </a:solidFill>
              </a:rPr>
              <a:t>}</a:t>
            </a:r>
            <a:endParaRPr lang="en-IN" sz="1600" dirty="0">
              <a:solidFill>
                <a:srgbClr val="FF33CC"/>
              </a:solidFill>
            </a:endParaRP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var</a:t>
            </a:r>
            <a:r>
              <a:rPr lang="en-IN" sz="1600" dirty="0">
                <a:solidFill>
                  <a:srgbClr val="FF33CC"/>
                </a:solidFill>
              </a:rPr>
              <a:t> map = new </a:t>
            </a:r>
            <a:r>
              <a:rPr lang="en-IN" sz="1600" dirty="0" err="1">
                <a:solidFill>
                  <a:srgbClr val="FF33CC"/>
                </a:solidFill>
              </a:rPr>
              <a:t>google.maps.Map</a:t>
            </a:r>
            <a:r>
              <a:rPr lang="en-IN" sz="1600" dirty="0">
                <a:solidFill>
                  <a:srgbClr val="FF33CC"/>
                </a:solidFill>
              </a:rPr>
              <a:t>(</a:t>
            </a:r>
            <a:r>
              <a:rPr lang="en-IN" sz="1600" dirty="0" err="1">
                <a:solidFill>
                  <a:srgbClr val="FF33CC"/>
                </a:solidFill>
              </a:rPr>
              <a:t>document.getElementById</a:t>
            </a:r>
            <a:r>
              <a:rPr lang="en-IN" sz="1600" dirty="0">
                <a:solidFill>
                  <a:srgbClr val="FF33CC"/>
                </a:solidFill>
              </a:rPr>
              <a:t>("</a:t>
            </a:r>
            <a:r>
              <a:rPr lang="en-IN" sz="1600" dirty="0" err="1">
                <a:solidFill>
                  <a:srgbClr val="FF33CC"/>
                </a:solidFill>
              </a:rPr>
              <a:t>mapId</a:t>
            </a:r>
            <a:r>
              <a:rPr lang="en-IN" sz="1600" dirty="0">
                <a:solidFill>
                  <a:srgbClr val="FF33CC"/>
                </a:solidFill>
              </a:rPr>
              <a:t>"), options);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directionsDisplay.setMap</a:t>
            </a:r>
            <a:r>
              <a:rPr lang="en-IN" sz="1600" dirty="0">
                <a:solidFill>
                  <a:srgbClr val="FF33CC"/>
                </a:solidFill>
              </a:rPr>
              <a:t>(map);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</a:t>
            </a:r>
            <a:r>
              <a:rPr lang="en-IN" sz="1600" dirty="0" err="1">
                <a:solidFill>
                  <a:srgbClr val="FF33CC"/>
                </a:solidFill>
              </a:rPr>
              <a:t>document.getElementById</a:t>
            </a:r>
            <a:r>
              <a:rPr lang="en-IN" sz="1600" dirty="0">
                <a:solidFill>
                  <a:srgbClr val="FF33CC"/>
                </a:solidFill>
              </a:rPr>
              <a:t>('mode').</a:t>
            </a:r>
            <a:r>
              <a:rPr lang="en-IN" sz="1600" dirty="0" err="1">
                <a:solidFill>
                  <a:srgbClr val="FF33CC"/>
                </a:solidFill>
              </a:rPr>
              <a:t>addEventListener</a:t>
            </a:r>
            <a:r>
              <a:rPr lang="en-IN" sz="1600" dirty="0">
                <a:solidFill>
                  <a:srgbClr val="FF33CC"/>
                </a:solidFill>
              </a:rPr>
              <a:t>('change', function () {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    </a:t>
            </a:r>
            <a:r>
              <a:rPr lang="en-IN" sz="1600" dirty="0" err="1">
                <a:solidFill>
                  <a:srgbClr val="FF33CC"/>
                </a:solidFill>
              </a:rPr>
              <a:t>calculateAndDisplayRoute</a:t>
            </a:r>
            <a:r>
              <a:rPr lang="en-IN" sz="1600" dirty="0">
                <a:solidFill>
                  <a:srgbClr val="FF33CC"/>
                </a:solidFill>
              </a:rPr>
              <a:t>(</a:t>
            </a:r>
            <a:r>
              <a:rPr lang="en-IN" sz="1600" dirty="0" err="1">
                <a:solidFill>
                  <a:srgbClr val="FF33CC"/>
                </a:solidFill>
              </a:rPr>
              <a:t>directionsService</a:t>
            </a:r>
            <a:r>
              <a:rPr lang="en-IN" sz="1600" dirty="0">
                <a:solidFill>
                  <a:srgbClr val="FF33CC"/>
                </a:solidFill>
              </a:rPr>
              <a:t>, </a:t>
            </a:r>
            <a:r>
              <a:rPr lang="en-IN" sz="1600" dirty="0" err="1">
                <a:solidFill>
                  <a:srgbClr val="FF33CC"/>
                </a:solidFill>
              </a:rPr>
              <a:t>directionsDisplay</a:t>
            </a:r>
            <a:r>
              <a:rPr lang="en-IN" sz="1600" dirty="0">
                <a:solidFill>
                  <a:srgbClr val="FF33CC"/>
                </a:solidFill>
              </a:rPr>
              <a:t>);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    });</a:t>
            </a:r>
          </a:p>
          <a:p>
            <a:r>
              <a:rPr lang="en-IN" sz="1600" dirty="0">
                <a:solidFill>
                  <a:srgbClr val="FF33CC"/>
                </a:solidFill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4655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Thanks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4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471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Google Maps API </vt:lpstr>
      <vt:lpstr>Simple Map </vt:lpstr>
      <vt:lpstr>Add Marker </vt:lpstr>
      <vt:lpstr>Map Event - Click the marker</vt:lpstr>
      <vt:lpstr>Path in Maps</vt:lpstr>
      <vt:lpstr>Map Types</vt:lpstr>
      <vt:lpstr>Map Type Control </vt:lpstr>
      <vt:lpstr>Travel Mode using – DirectionAPI</vt:lpstr>
      <vt:lpstr>                  Thanks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API </dc:title>
  <dc:creator>Prakash Periyasamy</dc:creator>
  <cp:lastModifiedBy>Prakash Periyasamy</cp:lastModifiedBy>
  <cp:revision>23</cp:revision>
  <dcterms:created xsi:type="dcterms:W3CDTF">2017-10-12T13:56:04Z</dcterms:created>
  <dcterms:modified xsi:type="dcterms:W3CDTF">2017-10-13T11:05:39Z</dcterms:modified>
</cp:coreProperties>
</file>