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20" Type="http://schemas.openxmlformats.org/officeDocument/2006/relationships/slide" Target="slides/slide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22" Type="http://schemas.openxmlformats.org/officeDocument/2006/relationships/slide" Target="slides/slide11.xml"/><Relationship Id="rId44" Type="http://schemas.openxmlformats.org/officeDocument/2006/relationships/slide" Target="slides/slide33.xml"/><Relationship Id="rId21" Type="http://schemas.openxmlformats.org/officeDocument/2006/relationships/slide" Target="slides/slide10.xml"/><Relationship Id="rId43" Type="http://schemas.openxmlformats.org/officeDocument/2006/relationships/slide" Target="slides/slide32.xml"/><Relationship Id="rId24" Type="http://schemas.openxmlformats.org/officeDocument/2006/relationships/slide" Target="slides/slide13.xml"/><Relationship Id="rId46" Type="http://schemas.openxmlformats.org/officeDocument/2006/relationships/slide" Target="slides/slide35.xml"/><Relationship Id="rId23" Type="http://schemas.openxmlformats.org/officeDocument/2006/relationships/slide" Target="slides/slide12.xml"/><Relationship Id="rId45" Type="http://schemas.openxmlformats.org/officeDocument/2006/relationships/slide" Target="slides/slide3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slide" Target="slides/slide28.xml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6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22959" y="5907023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AE53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5AE5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DEE0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DEE0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9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6B7D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5AE5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Servlet Introduction</a:t>
            </a:r>
            <a:endParaRPr/>
          </a:p>
        </p:txBody>
      </p:sp>
      <p:sp>
        <p:nvSpPr>
          <p:cNvPr id="137" name="Google Shape;137;p19"/>
          <p:cNvSpPr txBox="1"/>
          <p:nvPr>
            <p:ph idx="4294967295" type="subTitle"/>
          </p:nvPr>
        </p:nvSpPr>
        <p:spPr>
          <a:xfrm>
            <a:off x="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AE53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Amrita University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33400"/>
            <a:ext cx="69342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38200"/>
            <a:ext cx="7162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7200"/>
            <a:ext cx="80010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2" y="228600"/>
            <a:ext cx="692467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09600"/>
            <a:ext cx="8001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657350"/>
            <a:ext cx="86391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814512"/>
            <a:ext cx="86391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1000"/>
            <a:ext cx="67056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766762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05000"/>
            <a:ext cx="6453187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br>
              <a:rPr b="1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0487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5AE53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A Web server is a program that, using the client/server model and the World Wide Web's Hypertext Transfer Protocol, serves the files that form Web pages to Web users (whose computers contain HTTP clients that forward their requests). </a:t>
            </a:r>
            <a:endParaRPr/>
          </a:p>
          <a:p>
            <a:pPr indent="-177800" lvl="0" marL="90487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B5AE53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computer on the Internet that contains a Web site must have a Web server program. 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52400"/>
            <a:ext cx="870585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571500"/>
            <a:ext cx="90297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37" y="1557337"/>
            <a:ext cx="71723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496300" cy="5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657350"/>
            <a:ext cx="70485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"/>
            <a:ext cx="7648575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914400"/>
            <a:ext cx="6400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"/>
            <a:ext cx="8153400" cy="6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"/>
            <a:ext cx="7583487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1079500"/>
            <a:ext cx="8328025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does  your web server do</a:t>
            </a:r>
            <a:endParaRPr/>
          </a:p>
        </p:txBody>
      </p:sp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828" l="0" r="0" t="0"/>
          <a:stretch/>
        </p:blipFill>
        <p:spPr>
          <a:xfrm>
            <a:off x="1639887" y="1846262"/>
            <a:ext cx="5908675" cy="386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"/>
            <a:ext cx="7177087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"/>
            <a:ext cx="7448550" cy="587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8428037" cy="558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79512"/>
            <a:ext cx="731520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5AE53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305799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257300"/>
            <a:ext cx="71818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81000"/>
            <a:ext cx="8153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800"/>
            <a:ext cx="7772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57200"/>
            <a:ext cx="83058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6033" l="0" r="0" t="0"/>
          <a:stretch/>
        </p:blipFill>
        <p:spPr>
          <a:xfrm>
            <a:off x="990600" y="152400"/>
            <a:ext cx="7239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