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with AWS</a:t>
            </a:r>
            <a:br>
              <a:rPr b="1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Amrita University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Launch a Linux Virtual Machine</a:t>
            </a:r>
            <a:b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Create Instance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533" y="1690688"/>
            <a:ext cx="9782355" cy="51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Configure your Instance</a:t>
            </a: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410" y="1690688"/>
            <a:ext cx="10286897" cy="463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: Choose Instance Type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" y="1690688"/>
            <a:ext cx="11430000" cy="522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 : Instance Launch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4775"/>
            <a:ext cx="11083617" cy="5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Create a key pair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Store it in your machine.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house key is used to enter your home</a:t>
            </a:r>
            <a:endParaRPr/>
          </a:p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621677"/>
            <a:ext cx="5589738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View Instances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393392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7: Make note of IP address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3412"/>
            <a:ext cx="10828850" cy="44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925902" y="5966010"/>
            <a:ext cx="10427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Make note of the Public IP address of your AWS instance, you will need this to connect to the instance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8: Download the Git and Install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713" y="1930507"/>
            <a:ext cx="7429230" cy="4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9: Right click → Git Bash Here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650" y="1690688"/>
            <a:ext cx="5856601" cy="493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9.1 : Opens Git terminal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320" y="2063648"/>
            <a:ext cx="7759351" cy="352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Web Services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92029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Web Services (AWS) provides on-demand computing resources and services in the cloud, with pay-as-you-go pricing.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 exactly matches your need, you pay only for what you use, economies of scale result in lower costs, and the service is provided by a vendor experienced in running large-scale networks.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10 : Use SSH to connect to your instance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838200" y="1825625"/>
            <a:ext cx="110058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-i 'c:\users\</a:t>
            </a: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yourusername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\.ssh\MyKeyPair.pem' ec2-user@</a:t>
            </a: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{IP_Address}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</a:t>
            </a:r>
            <a:r>
              <a:rPr b="1" i="1" lang="en-IN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ssh -i 'C:\Users\Prakash P\ssh\MyKeyPair1.pem' ec2-user@52.201.214.74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719" y="3723040"/>
            <a:ext cx="5759851" cy="305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11: Try to install javac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sudo yum update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sudo yum grouplist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packages into groups that you can install with one command to perform a particular task, such as installing a web server or build tools for software compilation.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sudo yum groupinstall “Java Development"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12: check and test the javac in Linux VM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javac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vi sample.java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“Hello World” in sample class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[ec2-user@ip-172-31-23-30 ~]$ java sample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 Successfully launch the Linux VM and installed the javac ☺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I Do with AWS?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public or private data.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 static website. These websites use client-side technologies (such as HTML, CSS, and JavaScript) to display content that doesn't change frequently. A static website doesn't require server-side technologies (such as PHP and ASP.NET).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 dynamic website, or web app. These websites include classic three-tier applications, with web, application, and database tiers.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students or online training programs.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business and scientific data.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peak loads.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and Availability Zones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has data centers in different areas of the world (for example, North America, Europe, and Asia).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products are available to use in different </a:t>
            </a:r>
            <a:r>
              <a:rPr b="0" i="1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placing resources in separate regions, you can design your website or app to be closer to specific customers or to meet legal or other requirements.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prices for AWS usage vary by region.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contains multiple distinct locations called </a:t>
            </a:r>
            <a:r>
              <a:rPr b="0" i="1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Zones.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Availability Zone is engineered to be isolated from failures in other Availability Zones, and to provide inexpensive, low-latency network connectivity to other zones in the same region.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12560" y="-163088"/>
            <a:ext cx="10564368" cy="1382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&amp; AWS Product Categories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859" y="2081898"/>
            <a:ext cx="10515600" cy="4350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provides a secure global infrastructure, plus a range of features that you can use to secure your data in the cloud.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Networking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Content Delivery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Identity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Services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Tools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and Networking Services for AWS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90045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provision virtual servers, set up a firewall, configure Internet access, allocate and route IP addresses, and scale your infrastructure to meet increasing demand.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Users can use the compute and networking services with the storage, database, and application services to provide a complete solution for computing, query processing, and storage across a wide range of applications.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Services – Compute and Networking Services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259458" y="1382911"/>
            <a:ext cx="8773408" cy="52322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Amazon EC2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Provides virtual servers in the AWS cloud.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Amazon VPC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Provides an isolated virtual network for your virtual servers.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Elastic Load Balancing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Distributes network traffic across your set of virtual servers.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Auto Scaling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Automatically scales your set of virtual servers based on changes in demand.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Amazon Route 53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Routes traffic to your domain name to a resource, such as a virtual server or a load balancer.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AWS Lambda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Runs your code on virtual servers from Amazon EC2 in response to events.</a:t>
            </a:r>
            <a:endParaRPr/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Amazon ECS</a:t>
            </a:r>
            <a:endParaRPr b="0" i="0" sz="16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Provides Docker containers on virtual servers from Amazon EC2.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Elastic Compute Cloud (Amazon EC2)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90114" y="1457864"/>
            <a:ext cx="9756476" cy="47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re-sizeable computing capacity.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build and host your software systems.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 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Machine Image (AMI)</a:t>
            </a:r>
            <a:r>
              <a:rPr b="0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is a template that contains a software configuration (for example, an operating system, an application server, and applications).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an AMI, you launch an </a:t>
            </a: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a copy of the AMI running as a virtual server on a host computer in Amazon's data center.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launch multiple instances from an AMI.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078" y="4135288"/>
            <a:ext cx="2752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: Create an AWS free Account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https://aws.amazon.com/free/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42" y="2507839"/>
            <a:ext cx="11134087" cy="323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