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CDB6A6-76B2-4498-AF08-3BEB3103550E}"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119524F2-3194-4D1D-9A76-BE1A72C378BE}">
      <dgm:prSet custT="1"/>
      <dgm:spPr/>
      <dgm:t>
        <a:bodyPr/>
        <a:lstStyle/>
        <a:p>
          <a:r>
            <a:rPr lang="en-GB" sz="1600" dirty="0"/>
            <a:t>Raspberry Pi is one of the best choices for implementing any IoT idea due to the availability of a fully functional operating system along with competent hardware which enables us to write and run plethora of applications driven by interfaced sensor's events. </a:t>
          </a:r>
          <a:endParaRPr lang="en-US" sz="1600" dirty="0"/>
        </a:p>
      </dgm:t>
    </dgm:pt>
    <dgm:pt modelId="{F9027E5C-2657-41EA-9503-8D7B5936FE48}" type="parTrans" cxnId="{E91746A7-123B-4641-AD91-DBA79B7DE583}">
      <dgm:prSet/>
      <dgm:spPr/>
      <dgm:t>
        <a:bodyPr/>
        <a:lstStyle/>
        <a:p>
          <a:endParaRPr lang="en-US"/>
        </a:p>
      </dgm:t>
    </dgm:pt>
    <dgm:pt modelId="{2493D741-4D59-438C-A42A-CA3ADB7BB60F}" type="sibTrans" cxnId="{E91746A7-123B-4641-AD91-DBA79B7DE583}">
      <dgm:prSet/>
      <dgm:spPr/>
      <dgm:t>
        <a:bodyPr/>
        <a:lstStyle/>
        <a:p>
          <a:endParaRPr lang="en-US"/>
        </a:p>
      </dgm:t>
    </dgm:pt>
    <dgm:pt modelId="{918263CA-02B8-4556-9385-C03F52CB6F46}">
      <dgm:prSet custT="1"/>
      <dgm:spPr/>
      <dgm:t>
        <a:bodyPr/>
        <a:lstStyle/>
        <a:p>
          <a:r>
            <a:rPr lang="en-GB" sz="1600" dirty="0"/>
            <a:t>As Cisco employees, we all use WebEx services. It supports bots which can be connected to online services as well. Leveraging the bots’ ability to send messages to WebEx users, we can control one such bot which would text a user on occurrence of a real physical event through raspberry pi.</a:t>
          </a:r>
          <a:endParaRPr lang="en-US" sz="1600" dirty="0"/>
        </a:p>
      </dgm:t>
    </dgm:pt>
    <dgm:pt modelId="{48DBA9E5-172E-4AB1-A298-86DBB0821CCF}" type="parTrans" cxnId="{F88B055C-C5B4-4E76-96E7-45AB9282AF9A}">
      <dgm:prSet/>
      <dgm:spPr/>
      <dgm:t>
        <a:bodyPr/>
        <a:lstStyle/>
        <a:p>
          <a:endParaRPr lang="en-US"/>
        </a:p>
      </dgm:t>
    </dgm:pt>
    <dgm:pt modelId="{C184B725-A91A-4A13-ADB5-22C55DDD0EED}" type="sibTrans" cxnId="{F88B055C-C5B4-4E76-96E7-45AB9282AF9A}">
      <dgm:prSet/>
      <dgm:spPr/>
      <dgm:t>
        <a:bodyPr/>
        <a:lstStyle/>
        <a:p>
          <a:endParaRPr lang="en-US"/>
        </a:p>
      </dgm:t>
    </dgm:pt>
    <dgm:pt modelId="{FD6E66BE-1607-4514-8DD2-D26E95EBAF35}" type="pres">
      <dgm:prSet presAssocID="{F9CDB6A6-76B2-4498-AF08-3BEB3103550E}" presName="root" presStyleCnt="0">
        <dgm:presLayoutVars>
          <dgm:dir/>
          <dgm:resizeHandles val="exact"/>
        </dgm:presLayoutVars>
      </dgm:prSet>
      <dgm:spPr/>
    </dgm:pt>
    <dgm:pt modelId="{F7DAE651-DFBB-430D-830C-1425215C956F}" type="pres">
      <dgm:prSet presAssocID="{119524F2-3194-4D1D-9A76-BE1A72C378BE}" presName="compNode" presStyleCnt="0"/>
      <dgm:spPr/>
    </dgm:pt>
    <dgm:pt modelId="{116F0E60-12CD-45FC-A0B6-2405F1CFEBE6}" type="pres">
      <dgm:prSet presAssocID="{119524F2-3194-4D1D-9A76-BE1A72C378B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618C2A6-9111-4473-8E9A-D526848C60B9}" type="pres">
      <dgm:prSet presAssocID="{119524F2-3194-4D1D-9A76-BE1A72C378BE}" presName="spaceRect" presStyleCnt="0"/>
      <dgm:spPr/>
    </dgm:pt>
    <dgm:pt modelId="{438955C8-E912-4FB3-B068-C6972F768FED}" type="pres">
      <dgm:prSet presAssocID="{119524F2-3194-4D1D-9A76-BE1A72C378BE}" presName="textRect" presStyleLbl="revTx" presStyleIdx="0" presStyleCnt="2">
        <dgm:presLayoutVars>
          <dgm:chMax val="1"/>
          <dgm:chPref val="1"/>
        </dgm:presLayoutVars>
      </dgm:prSet>
      <dgm:spPr/>
    </dgm:pt>
    <dgm:pt modelId="{75E3028A-E75F-4C3E-9D07-CB549EBB06C7}" type="pres">
      <dgm:prSet presAssocID="{2493D741-4D59-438C-A42A-CA3ADB7BB60F}" presName="sibTrans" presStyleCnt="0"/>
      <dgm:spPr/>
    </dgm:pt>
    <dgm:pt modelId="{73E87EA1-3969-48C0-AB55-5F7C7B31E460}" type="pres">
      <dgm:prSet presAssocID="{918263CA-02B8-4556-9385-C03F52CB6F46}" presName="compNode" presStyleCnt="0"/>
      <dgm:spPr/>
    </dgm:pt>
    <dgm:pt modelId="{F87864EB-8798-4FEB-A4B9-FE58DC48D5BB}" type="pres">
      <dgm:prSet presAssocID="{918263CA-02B8-4556-9385-C03F52CB6F4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98F4C624-357C-4F61-BC81-72BE0F5B3E44}" type="pres">
      <dgm:prSet presAssocID="{918263CA-02B8-4556-9385-C03F52CB6F46}" presName="spaceRect" presStyleCnt="0"/>
      <dgm:spPr/>
    </dgm:pt>
    <dgm:pt modelId="{E22C4B6B-75E4-4ACD-A346-CCC8ABD1501D}" type="pres">
      <dgm:prSet presAssocID="{918263CA-02B8-4556-9385-C03F52CB6F46}" presName="textRect" presStyleLbl="revTx" presStyleIdx="1" presStyleCnt="2">
        <dgm:presLayoutVars>
          <dgm:chMax val="1"/>
          <dgm:chPref val="1"/>
        </dgm:presLayoutVars>
      </dgm:prSet>
      <dgm:spPr/>
    </dgm:pt>
  </dgm:ptLst>
  <dgm:cxnLst>
    <dgm:cxn modelId="{F88B055C-C5B4-4E76-96E7-45AB9282AF9A}" srcId="{F9CDB6A6-76B2-4498-AF08-3BEB3103550E}" destId="{918263CA-02B8-4556-9385-C03F52CB6F46}" srcOrd="1" destOrd="0" parTransId="{48DBA9E5-172E-4AB1-A298-86DBB0821CCF}" sibTransId="{C184B725-A91A-4A13-ADB5-22C55DDD0EED}"/>
    <dgm:cxn modelId="{E68FB68D-BD1A-4F67-B52C-11124D1DC571}" type="presOf" srcId="{918263CA-02B8-4556-9385-C03F52CB6F46}" destId="{E22C4B6B-75E4-4ACD-A346-CCC8ABD1501D}" srcOrd="0" destOrd="0" presId="urn:microsoft.com/office/officeart/2018/2/layout/IconLabelList"/>
    <dgm:cxn modelId="{78509AA4-5ECB-431B-8900-E24F9F8E24B5}" type="presOf" srcId="{F9CDB6A6-76B2-4498-AF08-3BEB3103550E}" destId="{FD6E66BE-1607-4514-8DD2-D26E95EBAF35}" srcOrd="0" destOrd="0" presId="urn:microsoft.com/office/officeart/2018/2/layout/IconLabelList"/>
    <dgm:cxn modelId="{E91746A7-123B-4641-AD91-DBA79B7DE583}" srcId="{F9CDB6A6-76B2-4498-AF08-3BEB3103550E}" destId="{119524F2-3194-4D1D-9A76-BE1A72C378BE}" srcOrd="0" destOrd="0" parTransId="{F9027E5C-2657-41EA-9503-8D7B5936FE48}" sibTransId="{2493D741-4D59-438C-A42A-CA3ADB7BB60F}"/>
    <dgm:cxn modelId="{88372AC2-00A8-4C2C-9351-149C8599EAB5}" type="presOf" srcId="{119524F2-3194-4D1D-9A76-BE1A72C378BE}" destId="{438955C8-E912-4FB3-B068-C6972F768FED}" srcOrd="0" destOrd="0" presId="urn:microsoft.com/office/officeart/2018/2/layout/IconLabelList"/>
    <dgm:cxn modelId="{7BEB21E2-7580-4204-A361-FBCF52BA0206}" type="presParOf" srcId="{FD6E66BE-1607-4514-8DD2-D26E95EBAF35}" destId="{F7DAE651-DFBB-430D-830C-1425215C956F}" srcOrd="0" destOrd="0" presId="urn:microsoft.com/office/officeart/2018/2/layout/IconLabelList"/>
    <dgm:cxn modelId="{BCD85B21-3047-4883-8E6D-595A7F6F1A62}" type="presParOf" srcId="{F7DAE651-DFBB-430D-830C-1425215C956F}" destId="{116F0E60-12CD-45FC-A0B6-2405F1CFEBE6}" srcOrd="0" destOrd="0" presId="urn:microsoft.com/office/officeart/2018/2/layout/IconLabelList"/>
    <dgm:cxn modelId="{736A0016-C885-4AEB-86A7-35C87E2407D6}" type="presParOf" srcId="{F7DAE651-DFBB-430D-830C-1425215C956F}" destId="{B618C2A6-9111-4473-8E9A-D526848C60B9}" srcOrd="1" destOrd="0" presId="urn:microsoft.com/office/officeart/2018/2/layout/IconLabelList"/>
    <dgm:cxn modelId="{1EEDA33A-E457-4120-9566-7361EE8CED07}" type="presParOf" srcId="{F7DAE651-DFBB-430D-830C-1425215C956F}" destId="{438955C8-E912-4FB3-B068-C6972F768FED}" srcOrd="2" destOrd="0" presId="urn:microsoft.com/office/officeart/2018/2/layout/IconLabelList"/>
    <dgm:cxn modelId="{34263F32-0E2A-40CA-91E2-D7B39C582BC8}" type="presParOf" srcId="{FD6E66BE-1607-4514-8DD2-D26E95EBAF35}" destId="{75E3028A-E75F-4C3E-9D07-CB549EBB06C7}" srcOrd="1" destOrd="0" presId="urn:microsoft.com/office/officeart/2018/2/layout/IconLabelList"/>
    <dgm:cxn modelId="{A57A4800-EB10-4044-943D-0C651844D40E}" type="presParOf" srcId="{FD6E66BE-1607-4514-8DD2-D26E95EBAF35}" destId="{73E87EA1-3969-48C0-AB55-5F7C7B31E460}" srcOrd="2" destOrd="0" presId="urn:microsoft.com/office/officeart/2018/2/layout/IconLabelList"/>
    <dgm:cxn modelId="{71E4FBB2-249E-41DB-81B2-241AA179596A}" type="presParOf" srcId="{73E87EA1-3969-48C0-AB55-5F7C7B31E460}" destId="{F87864EB-8798-4FEB-A4B9-FE58DC48D5BB}" srcOrd="0" destOrd="0" presId="urn:microsoft.com/office/officeart/2018/2/layout/IconLabelList"/>
    <dgm:cxn modelId="{26025A89-A9E3-48D1-B6E7-E1BAF1944C41}" type="presParOf" srcId="{73E87EA1-3969-48C0-AB55-5F7C7B31E460}" destId="{98F4C624-357C-4F61-BC81-72BE0F5B3E44}" srcOrd="1" destOrd="0" presId="urn:microsoft.com/office/officeart/2018/2/layout/IconLabelList"/>
    <dgm:cxn modelId="{30178712-C627-48D0-9CA3-4094ECB1281F}" type="presParOf" srcId="{73E87EA1-3969-48C0-AB55-5F7C7B31E460}" destId="{E22C4B6B-75E4-4ACD-A346-CCC8ABD1501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F0E60-12CD-45FC-A0B6-2405F1CFEBE6}">
      <dsp:nvSpPr>
        <dsp:cNvPr id="0" name=""/>
        <dsp:cNvSpPr/>
      </dsp:nvSpPr>
      <dsp:spPr>
        <a:xfrm>
          <a:off x="993977" y="556093"/>
          <a:ext cx="1589625" cy="1589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38955C8-E912-4FB3-B068-C6972F768FED}">
      <dsp:nvSpPr>
        <dsp:cNvPr id="0" name=""/>
        <dsp:cNvSpPr/>
      </dsp:nvSpPr>
      <dsp:spPr>
        <a:xfrm>
          <a:off x="22539" y="2741997"/>
          <a:ext cx="3532500" cy="1789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GB" sz="1600" kern="1200" dirty="0"/>
            <a:t>Raspberry Pi is one of the best choices for implementing any IoT idea due to the availability of a fully functional operating system along with competent hardware which enables us to write and run plethora of applications driven by interfaced sensor's events. </a:t>
          </a:r>
          <a:endParaRPr lang="en-US" sz="1600" kern="1200" dirty="0"/>
        </a:p>
      </dsp:txBody>
      <dsp:txXfrm>
        <a:off x="22539" y="2741997"/>
        <a:ext cx="3532500" cy="1789233"/>
      </dsp:txXfrm>
    </dsp:sp>
    <dsp:sp modelId="{F87864EB-8798-4FEB-A4B9-FE58DC48D5BB}">
      <dsp:nvSpPr>
        <dsp:cNvPr id="0" name=""/>
        <dsp:cNvSpPr/>
      </dsp:nvSpPr>
      <dsp:spPr>
        <a:xfrm>
          <a:off x="5144664" y="556093"/>
          <a:ext cx="1589625" cy="1589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22C4B6B-75E4-4ACD-A346-CCC8ABD1501D}">
      <dsp:nvSpPr>
        <dsp:cNvPr id="0" name=""/>
        <dsp:cNvSpPr/>
      </dsp:nvSpPr>
      <dsp:spPr>
        <a:xfrm>
          <a:off x="4173227" y="2741997"/>
          <a:ext cx="3532500" cy="1789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GB" sz="1600" kern="1200" dirty="0"/>
            <a:t>As Cisco employees, we all use WebEx services. It supports bots which can be connected to online services as well. Leveraging the bots’ ability to send messages to WebEx users, we can control one such bot which would text a user on occurrence of a real physical event through raspberry pi.</a:t>
          </a:r>
          <a:endParaRPr lang="en-US" sz="1600" kern="1200" dirty="0"/>
        </a:p>
      </dsp:txBody>
      <dsp:txXfrm>
        <a:off x="4173227" y="2741997"/>
        <a:ext cx="3532500" cy="178923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92954-FD5F-E841-97B8-3AC45CAA0C56}" type="datetimeFigureOut">
              <a:rPr lang="en-US" smtClean="0"/>
              <a:t>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366ED-7290-9F4F-9D5C-FF891DA7B890}" type="slidenum">
              <a:rPr lang="en-US" smtClean="0"/>
              <a:t>‹#›</a:t>
            </a:fld>
            <a:endParaRPr lang="en-US"/>
          </a:p>
        </p:txBody>
      </p:sp>
    </p:spTree>
    <p:extLst>
      <p:ext uri="{BB962C8B-B14F-4D97-AF65-F5344CB8AC3E}">
        <p14:creationId xmlns:p14="http://schemas.microsoft.com/office/powerpoint/2010/main" val="108267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BE25AF-94F5-3C45-91D6-749BC51D3A03}" type="datetime1">
              <a:rPr lang="en-IN" smtClean="0"/>
              <a:t>02/01/19</a:t>
            </a:fld>
            <a:endParaRPr lang="en-US" dirty="0"/>
          </a:p>
        </p:txBody>
      </p:sp>
      <p:sp>
        <p:nvSpPr>
          <p:cNvPr id="5" name="Footer Placeholder 4"/>
          <p:cNvSpPr>
            <a:spLocks noGrp="1"/>
          </p:cNvSpPr>
          <p:nvPr>
            <p:ph type="ftr" sz="quarter" idx="11"/>
          </p:nvPr>
        </p:nvSpPr>
        <p:spPr/>
        <p:txBody>
          <a:bodyPr/>
          <a:lstStyle/>
          <a:p>
            <a:r>
              <a:rPr lang="en-US"/>
              <a:t>Keerti Gautam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17F8E7-89B4-9D46-B13D-0A6D8B11A8D3}" type="datetime1">
              <a:rPr lang="en-IN" smtClean="0"/>
              <a:t>02/01/19</a:t>
            </a:fld>
            <a:endParaRPr lang="en-US" dirty="0"/>
          </a:p>
        </p:txBody>
      </p:sp>
      <p:sp>
        <p:nvSpPr>
          <p:cNvPr id="8" name="Footer Placeholder 7"/>
          <p:cNvSpPr>
            <a:spLocks noGrp="1"/>
          </p:cNvSpPr>
          <p:nvPr>
            <p:ph type="ftr" sz="quarter" idx="11"/>
          </p:nvPr>
        </p:nvSpPr>
        <p:spPr/>
        <p:txBody>
          <a:bodyPr/>
          <a:lstStyle/>
          <a:p>
            <a:r>
              <a:rPr lang="en-US"/>
              <a:t>Keerti Gautam</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8AE790-FA16-6E4B-B3B0-75DEB4C0E8EE}" type="datetime1">
              <a:rPr lang="en-IN" smtClean="0"/>
              <a:t>02/01/19</a:t>
            </a:fld>
            <a:endParaRPr lang="en-US" dirty="0"/>
          </a:p>
        </p:txBody>
      </p:sp>
      <p:sp>
        <p:nvSpPr>
          <p:cNvPr id="8" name="Footer Placeholder 7"/>
          <p:cNvSpPr>
            <a:spLocks noGrp="1"/>
          </p:cNvSpPr>
          <p:nvPr>
            <p:ph type="ftr" sz="quarter" idx="11"/>
          </p:nvPr>
        </p:nvSpPr>
        <p:spPr/>
        <p:txBody>
          <a:bodyPr/>
          <a:lstStyle/>
          <a:p>
            <a:r>
              <a:rPr lang="en-US"/>
              <a:t>Keerti Gautam</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C8479-99F3-494C-950B-04251C0429BF}" type="datetime1">
              <a:rPr lang="en-IN" smtClean="0"/>
              <a:t>02/01/19</a:t>
            </a:fld>
            <a:endParaRPr lang="en-US" dirty="0"/>
          </a:p>
        </p:txBody>
      </p:sp>
      <p:sp>
        <p:nvSpPr>
          <p:cNvPr id="5" name="Footer Placeholder 4"/>
          <p:cNvSpPr>
            <a:spLocks noGrp="1"/>
          </p:cNvSpPr>
          <p:nvPr>
            <p:ph type="ftr" sz="quarter" idx="11"/>
          </p:nvPr>
        </p:nvSpPr>
        <p:spPr/>
        <p:txBody>
          <a:bodyPr/>
          <a:lstStyle/>
          <a:p>
            <a:r>
              <a:rPr lang="en-US"/>
              <a:t>Keerti Gautam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25308D-9057-5545-97F9-2B7EE0F165A0}" type="datetime1">
              <a:rPr lang="en-IN" smtClean="0"/>
              <a:t>02/01/19</a:t>
            </a:fld>
            <a:endParaRPr lang="en-US" dirty="0"/>
          </a:p>
        </p:txBody>
      </p:sp>
      <p:sp>
        <p:nvSpPr>
          <p:cNvPr id="5" name="Footer Placeholder 4"/>
          <p:cNvSpPr>
            <a:spLocks noGrp="1"/>
          </p:cNvSpPr>
          <p:nvPr>
            <p:ph type="ftr" sz="quarter" idx="11"/>
          </p:nvPr>
        </p:nvSpPr>
        <p:spPr/>
        <p:txBody>
          <a:bodyPr/>
          <a:lstStyle/>
          <a:p>
            <a:r>
              <a:rPr lang="en-US"/>
              <a:t>Keerti Gautam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E86B53D-9C32-1B4D-9E2B-8321A5B4B5C8}" type="datetime1">
              <a:rPr lang="en-IN" smtClean="0"/>
              <a:t>02/01/19</a:t>
            </a:fld>
            <a:endParaRPr lang="en-US" dirty="0"/>
          </a:p>
        </p:txBody>
      </p:sp>
      <p:sp>
        <p:nvSpPr>
          <p:cNvPr id="9" name="Footer Placeholder 8"/>
          <p:cNvSpPr>
            <a:spLocks noGrp="1"/>
          </p:cNvSpPr>
          <p:nvPr>
            <p:ph type="ftr" sz="quarter" idx="11"/>
          </p:nvPr>
        </p:nvSpPr>
        <p:spPr/>
        <p:txBody>
          <a:bodyPr/>
          <a:lstStyle/>
          <a:p>
            <a:r>
              <a:rPr lang="en-US"/>
              <a:t>Keerti Gautam</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6A42E9F6-D7CF-AB43-A54E-391FF429F766}" type="datetime1">
              <a:rPr lang="en-IN" smtClean="0"/>
              <a:t>02/01/19</a:t>
            </a:fld>
            <a:endParaRPr lang="en-US" dirty="0"/>
          </a:p>
        </p:txBody>
      </p:sp>
      <p:sp>
        <p:nvSpPr>
          <p:cNvPr id="11" name="Footer Placeholder 10"/>
          <p:cNvSpPr>
            <a:spLocks noGrp="1"/>
          </p:cNvSpPr>
          <p:nvPr>
            <p:ph type="ftr" sz="quarter" idx="11"/>
          </p:nvPr>
        </p:nvSpPr>
        <p:spPr/>
        <p:txBody>
          <a:bodyPr/>
          <a:lstStyle/>
          <a:p>
            <a:r>
              <a:rPr lang="en-US"/>
              <a:t>Keerti Gautam</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B4A082B-608F-C046-A9CB-E87646F6E851}" type="datetime1">
              <a:rPr lang="en-IN" smtClean="0"/>
              <a:t>02/01/19</a:t>
            </a:fld>
            <a:endParaRPr lang="en-US" dirty="0"/>
          </a:p>
        </p:txBody>
      </p:sp>
      <p:sp>
        <p:nvSpPr>
          <p:cNvPr id="7" name="Footer Placeholder 6"/>
          <p:cNvSpPr>
            <a:spLocks noGrp="1"/>
          </p:cNvSpPr>
          <p:nvPr>
            <p:ph type="ftr" sz="quarter" idx="11"/>
          </p:nvPr>
        </p:nvSpPr>
        <p:spPr/>
        <p:txBody>
          <a:bodyPr/>
          <a:lstStyle/>
          <a:p>
            <a:r>
              <a:rPr lang="en-US"/>
              <a:t>Keerti Gautam</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84A47A1-084E-4943-ADA8-1DED217F5925}" type="datetime1">
              <a:rPr lang="en-IN" smtClean="0"/>
              <a:t>02/01/19</a:t>
            </a:fld>
            <a:endParaRPr lang="en-US" dirty="0"/>
          </a:p>
        </p:txBody>
      </p:sp>
      <p:sp>
        <p:nvSpPr>
          <p:cNvPr id="6" name="Footer Placeholder 5"/>
          <p:cNvSpPr>
            <a:spLocks noGrp="1"/>
          </p:cNvSpPr>
          <p:nvPr>
            <p:ph type="ftr" sz="quarter" idx="11"/>
          </p:nvPr>
        </p:nvSpPr>
        <p:spPr/>
        <p:txBody>
          <a:bodyPr/>
          <a:lstStyle/>
          <a:p>
            <a:r>
              <a:rPr lang="en-US"/>
              <a:t>Keerti Gautam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AE37308A-69F6-034A-9A66-F8B92B925FAD}" type="datetime1">
              <a:rPr lang="en-IN" smtClean="0"/>
              <a:t>02/01/19</a:t>
            </a:fld>
            <a:endParaRPr lang="en-US" dirty="0"/>
          </a:p>
        </p:txBody>
      </p:sp>
      <p:sp>
        <p:nvSpPr>
          <p:cNvPr id="9" name="Footer Placeholder 8"/>
          <p:cNvSpPr>
            <a:spLocks noGrp="1"/>
          </p:cNvSpPr>
          <p:nvPr>
            <p:ph type="ftr" sz="quarter" idx="11"/>
          </p:nvPr>
        </p:nvSpPr>
        <p:spPr/>
        <p:txBody>
          <a:bodyPr/>
          <a:lstStyle/>
          <a:p>
            <a:r>
              <a:rPr lang="en-US"/>
              <a:t>Keerti Gautam</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922B44-5ADF-F340-90F1-0E4970EC2AF2}" type="datetime1">
              <a:rPr lang="en-IN" smtClean="0"/>
              <a:t>02/01/19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Keerti Gautam</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8AAB6EF-BDB5-8141-B35B-992A618E4045}" type="datetime1">
              <a:rPr lang="en-IN" smtClean="0"/>
              <a:t>02/01/19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Keerti Gautam</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0B33C1-9DF4-FF47-977A-2C9FE413B58E}"/>
              </a:ext>
            </a:extLst>
          </p:cNvPr>
          <p:cNvSpPr>
            <a:spLocks noGrp="1"/>
          </p:cNvSpPr>
          <p:nvPr>
            <p:ph type="ctrTitle"/>
          </p:nvPr>
        </p:nvSpPr>
        <p:spPr>
          <a:xfrm>
            <a:off x="1516351" y="772833"/>
            <a:ext cx="6597678" cy="3840384"/>
          </a:xfrm>
        </p:spPr>
        <p:txBody>
          <a:bodyPr anchor="b">
            <a:normAutofit/>
          </a:bodyPr>
          <a:lstStyle/>
          <a:p>
            <a:r>
              <a:rPr lang="en-US" sz="6000">
                <a:solidFill>
                  <a:schemeClr val="tx1"/>
                </a:solidFill>
              </a:rPr>
              <a:t>Motion Bot</a:t>
            </a:r>
          </a:p>
        </p:txBody>
      </p:sp>
      <p:sp>
        <p:nvSpPr>
          <p:cNvPr id="3" name="Subtitle 2">
            <a:extLst>
              <a:ext uri="{FF2B5EF4-FFF2-40B4-BE49-F238E27FC236}">
                <a16:creationId xmlns:a16="http://schemas.microsoft.com/office/drawing/2014/main" id="{4F90C02F-8167-9041-BADB-72CEE9B2F2A7}"/>
              </a:ext>
            </a:extLst>
          </p:cNvPr>
          <p:cNvSpPr>
            <a:spLocks noGrp="1"/>
          </p:cNvSpPr>
          <p:nvPr>
            <p:ph type="subTitle" idx="1"/>
          </p:nvPr>
        </p:nvSpPr>
        <p:spPr>
          <a:xfrm>
            <a:off x="1524009" y="4613218"/>
            <a:ext cx="6590020" cy="1490566"/>
          </a:xfrm>
        </p:spPr>
        <p:txBody>
          <a:bodyPr>
            <a:normAutofit/>
          </a:bodyPr>
          <a:lstStyle/>
          <a:p>
            <a:r>
              <a:rPr lang="en-US" sz="3200">
                <a:solidFill>
                  <a:schemeClr val="accent1"/>
                </a:solidFill>
              </a:rPr>
              <a:t>With Raspberry Pi and Webex Teams</a:t>
            </a:r>
          </a:p>
        </p:txBody>
      </p:sp>
      <p:sp>
        <p:nvSpPr>
          <p:cNvPr id="10" name="Rectangle 9">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29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9AAE-DED8-EE45-A0A1-242BCFDF5E47}"/>
              </a:ext>
            </a:extLst>
          </p:cNvPr>
          <p:cNvSpPr>
            <a:spLocks noGrp="1"/>
          </p:cNvSpPr>
          <p:nvPr>
            <p:ph type="title"/>
          </p:nvPr>
        </p:nvSpPr>
        <p:spPr>
          <a:xfrm>
            <a:off x="252919" y="1123837"/>
            <a:ext cx="2947482" cy="4601183"/>
          </a:xfrm>
        </p:spPr>
        <p:txBody>
          <a:bodyPr>
            <a:normAutofit/>
          </a:bodyPr>
          <a:lstStyle/>
          <a:p>
            <a:r>
              <a:rPr lang="en-US" dirty="0"/>
              <a:t>Abstract</a:t>
            </a:r>
          </a:p>
        </p:txBody>
      </p:sp>
      <p:graphicFrame>
        <p:nvGraphicFramePr>
          <p:cNvPr id="5" name="Content Placeholder 2">
            <a:extLst>
              <a:ext uri="{FF2B5EF4-FFF2-40B4-BE49-F238E27FC236}">
                <a16:creationId xmlns:a16="http://schemas.microsoft.com/office/drawing/2014/main" id="{DF3970DE-CC88-4F5C-8A1D-F64145D8084C}"/>
              </a:ext>
            </a:extLst>
          </p:cNvPr>
          <p:cNvGraphicFramePr>
            <a:graphicFrameLocks noGrp="1"/>
          </p:cNvGraphicFramePr>
          <p:nvPr>
            <p:ph idx="1"/>
            <p:extLst>
              <p:ext uri="{D42A27DB-BD31-4B8C-83A1-F6EECF244321}">
                <p14:modId xmlns:p14="http://schemas.microsoft.com/office/powerpoint/2010/main" val="3928436783"/>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87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9CFA-2299-AB4A-B14E-C3C3D4B83D22}"/>
              </a:ext>
            </a:extLst>
          </p:cNvPr>
          <p:cNvSpPr>
            <a:spLocks noGrp="1"/>
          </p:cNvSpPr>
          <p:nvPr>
            <p:ph type="title"/>
          </p:nvPr>
        </p:nvSpPr>
        <p:spPr/>
        <p:txBody>
          <a:bodyPr/>
          <a:lstStyle/>
          <a:p>
            <a:r>
              <a:rPr lang="en-US" dirty="0"/>
              <a:t>Tools Used</a:t>
            </a:r>
          </a:p>
        </p:txBody>
      </p:sp>
      <p:sp>
        <p:nvSpPr>
          <p:cNvPr id="3" name="Text Placeholder 2">
            <a:extLst>
              <a:ext uri="{FF2B5EF4-FFF2-40B4-BE49-F238E27FC236}">
                <a16:creationId xmlns:a16="http://schemas.microsoft.com/office/drawing/2014/main" id="{F9BF2892-C037-C143-B6D2-C988E3FDB987}"/>
              </a:ext>
            </a:extLst>
          </p:cNvPr>
          <p:cNvSpPr>
            <a:spLocks noGrp="1"/>
          </p:cNvSpPr>
          <p:nvPr>
            <p:ph type="body" idx="1"/>
          </p:nvPr>
        </p:nvSpPr>
        <p:spPr/>
        <p:txBody>
          <a:bodyPr/>
          <a:lstStyle/>
          <a:p>
            <a:r>
              <a:rPr lang="en-IN" dirty="0"/>
              <a:t>Hardware</a:t>
            </a:r>
            <a:endParaRPr lang="en-US" dirty="0"/>
          </a:p>
        </p:txBody>
      </p:sp>
      <p:sp>
        <p:nvSpPr>
          <p:cNvPr id="4" name="Content Placeholder 3">
            <a:extLst>
              <a:ext uri="{FF2B5EF4-FFF2-40B4-BE49-F238E27FC236}">
                <a16:creationId xmlns:a16="http://schemas.microsoft.com/office/drawing/2014/main" id="{022E2454-B35D-2243-84D6-F9C15365F68B}"/>
              </a:ext>
            </a:extLst>
          </p:cNvPr>
          <p:cNvSpPr>
            <a:spLocks noGrp="1"/>
          </p:cNvSpPr>
          <p:nvPr>
            <p:ph sz="half" idx="2"/>
          </p:nvPr>
        </p:nvSpPr>
        <p:spPr/>
        <p:txBody>
          <a:bodyPr/>
          <a:lstStyle/>
          <a:p>
            <a:r>
              <a:rPr lang="en-IN" dirty="0"/>
              <a:t>Pi (our processor) </a:t>
            </a:r>
            <a:br>
              <a:rPr lang="en-IN" dirty="0"/>
            </a:br>
            <a:endParaRPr lang="en-IN" dirty="0"/>
          </a:p>
          <a:p>
            <a:r>
              <a:rPr lang="en-IN" dirty="0" err="1"/>
              <a:t>WiFi</a:t>
            </a:r>
            <a:r>
              <a:rPr lang="en-IN" dirty="0"/>
              <a:t> network(for communication) </a:t>
            </a:r>
            <a:br>
              <a:rPr lang="en-IN" dirty="0"/>
            </a:br>
            <a:endParaRPr lang="en-IN" dirty="0"/>
          </a:p>
          <a:p>
            <a:r>
              <a:rPr lang="en-IN" dirty="0"/>
              <a:t>PIR sensors(for detecting physical events) </a:t>
            </a:r>
          </a:p>
          <a:p>
            <a:endParaRPr lang="en-US" dirty="0"/>
          </a:p>
        </p:txBody>
      </p:sp>
      <p:sp>
        <p:nvSpPr>
          <p:cNvPr id="5" name="Text Placeholder 4">
            <a:extLst>
              <a:ext uri="{FF2B5EF4-FFF2-40B4-BE49-F238E27FC236}">
                <a16:creationId xmlns:a16="http://schemas.microsoft.com/office/drawing/2014/main" id="{7D09FF07-AA63-D247-B000-89B87F4CF3D7}"/>
              </a:ext>
            </a:extLst>
          </p:cNvPr>
          <p:cNvSpPr>
            <a:spLocks noGrp="1"/>
          </p:cNvSpPr>
          <p:nvPr>
            <p:ph type="body" sz="quarter" idx="3"/>
          </p:nvPr>
        </p:nvSpPr>
        <p:spPr/>
        <p:txBody>
          <a:bodyPr/>
          <a:lstStyle/>
          <a:p>
            <a:r>
              <a:rPr lang="en-IN" dirty="0"/>
              <a:t>Software</a:t>
            </a:r>
            <a:endParaRPr lang="en-US" dirty="0"/>
          </a:p>
        </p:txBody>
      </p:sp>
      <p:sp>
        <p:nvSpPr>
          <p:cNvPr id="6" name="Content Placeholder 5">
            <a:extLst>
              <a:ext uri="{FF2B5EF4-FFF2-40B4-BE49-F238E27FC236}">
                <a16:creationId xmlns:a16="http://schemas.microsoft.com/office/drawing/2014/main" id="{157083A0-A8CA-CE40-8CC6-07BCC38BD7B8}"/>
              </a:ext>
            </a:extLst>
          </p:cNvPr>
          <p:cNvSpPr>
            <a:spLocks noGrp="1"/>
          </p:cNvSpPr>
          <p:nvPr>
            <p:ph sz="quarter" idx="4"/>
          </p:nvPr>
        </p:nvSpPr>
        <p:spPr/>
        <p:txBody>
          <a:bodyPr/>
          <a:lstStyle/>
          <a:p>
            <a:r>
              <a:rPr lang="en-IN" dirty="0"/>
              <a:t>WebEx REST API (to communicate with WebEx) </a:t>
            </a:r>
            <a:br>
              <a:rPr lang="en-IN" dirty="0"/>
            </a:br>
            <a:endParaRPr lang="en-IN" dirty="0"/>
          </a:p>
          <a:p>
            <a:r>
              <a:rPr lang="en-IN" dirty="0"/>
              <a:t>‘Requests’ library in python to consume WebEx API (to operate and send messages to WebEx) </a:t>
            </a:r>
            <a:br>
              <a:rPr lang="en-IN" dirty="0"/>
            </a:br>
            <a:endParaRPr lang="en-IN" dirty="0"/>
          </a:p>
          <a:p>
            <a:r>
              <a:rPr lang="en-IN" dirty="0"/>
              <a:t>In built GPIO library (to interface with sensors) </a:t>
            </a:r>
            <a:br>
              <a:rPr lang="en-IN" dirty="0"/>
            </a:br>
            <a:endParaRPr lang="en-IN" dirty="0"/>
          </a:p>
          <a:p>
            <a:endParaRPr lang="en-US" dirty="0"/>
          </a:p>
        </p:txBody>
      </p:sp>
    </p:spTree>
    <p:extLst>
      <p:ext uri="{BB962C8B-B14F-4D97-AF65-F5344CB8AC3E}">
        <p14:creationId xmlns:p14="http://schemas.microsoft.com/office/powerpoint/2010/main" val="358306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66C7A97A-A7DE-4DFB-8542-1E4BF24C7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E111DB0-3D73-4D20-9D57-CEF5A0D86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736069A-2B71-974B-9D2C-6A1A5AF01030}"/>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5900" spc="-100"/>
              <a:t>Flowchart!</a:t>
            </a:r>
          </a:p>
        </p:txBody>
      </p:sp>
      <p:pic>
        <p:nvPicPr>
          <p:cNvPr id="5" name="Picture 4" descr="A close up of text on a white background&#10;&#10;Description automatically generated">
            <a:extLst>
              <a:ext uri="{FF2B5EF4-FFF2-40B4-BE49-F238E27FC236}">
                <a16:creationId xmlns:a16="http://schemas.microsoft.com/office/drawing/2014/main" id="{66BF539B-32C2-7F44-BE27-D74AAE1686A4}"/>
              </a:ext>
            </a:extLst>
          </p:cNvPr>
          <p:cNvPicPr>
            <a:picLocks noChangeAspect="1"/>
          </p:cNvPicPr>
          <p:nvPr/>
        </p:nvPicPr>
        <p:blipFill rotWithShape="1">
          <a:blip r:embed="rId2"/>
          <a:srcRect l="17952" r="14860" b="1"/>
          <a:stretch/>
        </p:blipFill>
        <p:spPr>
          <a:xfrm>
            <a:off x="5120640" y="759599"/>
            <a:ext cx="6367271" cy="5330650"/>
          </a:xfrm>
          <a:prstGeom prst="rect">
            <a:avLst/>
          </a:prstGeom>
        </p:spPr>
      </p:pic>
      <p:sp>
        <p:nvSpPr>
          <p:cNvPr id="18" name="Rectangle 17">
            <a:extLst>
              <a:ext uri="{FF2B5EF4-FFF2-40B4-BE49-F238E27FC236}">
                <a16:creationId xmlns:a16="http://schemas.microsoft.com/office/drawing/2014/main" id="{027ADCA0-A066-4B16-8E1F-3C2483947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732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6167D-0311-924E-9ACE-569203B61AAB}"/>
              </a:ext>
            </a:extLst>
          </p:cNvPr>
          <p:cNvSpPr>
            <a:spLocks noGrp="1"/>
          </p:cNvSpPr>
          <p:nvPr>
            <p:ph type="title"/>
          </p:nvPr>
        </p:nvSpPr>
        <p:spPr>
          <a:xfrm>
            <a:off x="8161390" y="1079770"/>
            <a:ext cx="3654857" cy="1527244"/>
          </a:xfrm>
        </p:spPr>
        <p:txBody>
          <a:bodyPr>
            <a:normAutofit/>
          </a:bodyPr>
          <a:lstStyle/>
          <a:p>
            <a:r>
              <a:rPr lang="en-US" sz="3200"/>
              <a:t>Result</a:t>
            </a:r>
          </a:p>
        </p:txBody>
      </p:sp>
      <p:sp>
        <p:nvSpPr>
          <p:cNvPr id="18" name="Rectangle 17">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5" descr="A screenshot of a computer&#13;&#10;&#13;&#10;Description automatically generated">
            <a:extLst>
              <a:ext uri="{FF2B5EF4-FFF2-40B4-BE49-F238E27FC236}">
                <a16:creationId xmlns:a16="http://schemas.microsoft.com/office/drawing/2014/main" id="{275A1FBC-614C-7844-91B0-D2998372E240}"/>
              </a:ext>
            </a:extLst>
          </p:cNvPr>
          <p:cNvPicPr>
            <a:picLocks noChangeAspect="1"/>
          </p:cNvPicPr>
          <p:nvPr/>
        </p:nvPicPr>
        <p:blipFill>
          <a:blip r:embed="rId2"/>
          <a:stretch>
            <a:fillRect/>
          </a:stretch>
        </p:blipFill>
        <p:spPr>
          <a:xfrm>
            <a:off x="864515" y="1236035"/>
            <a:ext cx="6500974" cy="4371904"/>
          </a:xfrm>
          <a:prstGeom prst="rect">
            <a:avLst/>
          </a:prstGeom>
        </p:spPr>
      </p:pic>
      <p:sp>
        <p:nvSpPr>
          <p:cNvPr id="11" name="Content Placeholder 10">
            <a:extLst>
              <a:ext uri="{FF2B5EF4-FFF2-40B4-BE49-F238E27FC236}">
                <a16:creationId xmlns:a16="http://schemas.microsoft.com/office/drawing/2014/main" id="{C181ACFA-F5B1-4C17-97E5-FB39BDAF273E}"/>
              </a:ext>
            </a:extLst>
          </p:cNvPr>
          <p:cNvSpPr>
            <a:spLocks noGrp="1"/>
          </p:cNvSpPr>
          <p:nvPr>
            <p:ph idx="1"/>
          </p:nvPr>
        </p:nvSpPr>
        <p:spPr>
          <a:xfrm>
            <a:off x="8161390" y="2607014"/>
            <a:ext cx="3654857" cy="3157903"/>
          </a:xfrm>
        </p:spPr>
        <p:txBody>
          <a:bodyPr anchor="t">
            <a:normAutofit/>
          </a:bodyPr>
          <a:lstStyle/>
          <a:p>
            <a:endParaRPr lang="en-US" sz="1600">
              <a:solidFill>
                <a:srgbClr val="FFFFFF"/>
              </a:solidFill>
            </a:endParaRPr>
          </a:p>
        </p:txBody>
      </p:sp>
    </p:spTree>
    <p:extLst>
      <p:ext uri="{BB962C8B-B14F-4D97-AF65-F5344CB8AC3E}">
        <p14:creationId xmlns:p14="http://schemas.microsoft.com/office/powerpoint/2010/main" val="371926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1C324B9-C234-3546-B26C-5995B9B9E0F9}"/>
              </a:ext>
            </a:extLst>
          </p:cNvPr>
          <p:cNvSpPr>
            <a:spLocks noGrp="1"/>
          </p:cNvSpPr>
          <p:nvPr>
            <p:ph type="title"/>
          </p:nvPr>
        </p:nvSpPr>
        <p:spPr>
          <a:xfrm>
            <a:off x="1069849" y="1298448"/>
            <a:ext cx="7056444" cy="3255264"/>
          </a:xfrm>
        </p:spPr>
        <p:txBody>
          <a:bodyPr vert="horz" lIns="91440" tIns="45720" rIns="91440" bIns="45720" rtlCol="0" anchor="b">
            <a:normAutofit/>
          </a:bodyPr>
          <a:lstStyle/>
          <a:p>
            <a:pPr algn="r"/>
            <a:r>
              <a:rPr lang="en-US" sz="5900" spc="-100">
                <a:solidFill>
                  <a:schemeClr val="accent1"/>
                </a:solidFill>
              </a:rPr>
              <a:t>Questions?</a:t>
            </a:r>
          </a:p>
        </p:txBody>
      </p:sp>
      <p:sp>
        <p:nvSpPr>
          <p:cNvPr id="16" name="Freeform: Shape 15">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012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742679-931E-1A4C-848D-49854A766700}"/>
              </a:ext>
            </a:extLst>
          </p:cNvPr>
          <p:cNvSpPr>
            <a:spLocks noGrp="1"/>
          </p:cNvSpPr>
          <p:nvPr>
            <p:ph type="title"/>
          </p:nvPr>
        </p:nvSpPr>
        <p:spPr>
          <a:xfrm>
            <a:off x="1539116" y="864108"/>
            <a:ext cx="3073914" cy="5120639"/>
          </a:xfrm>
        </p:spPr>
        <p:txBody>
          <a:bodyPr>
            <a:normAutofit/>
          </a:bodyPr>
          <a:lstStyle/>
          <a:p>
            <a:pPr algn="r"/>
            <a:r>
              <a:rPr lang="en-US" sz="4800" dirty="0">
                <a:solidFill>
                  <a:schemeClr val="tx1">
                    <a:lumMod val="85000"/>
                    <a:lumOff val="15000"/>
                  </a:schemeClr>
                </a:solidFill>
              </a:rPr>
              <a:t>Thanks! </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2FD707E5-C25A-F349-8781-9542E506C1B6}"/>
              </a:ext>
            </a:extLst>
          </p:cNvPr>
          <p:cNvSpPr>
            <a:spLocks noGrp="1"/>
          </p:cNvSpPr>
          <p:nvPr>
            <p:ph idx="1"/>
          </p:nvPr>
        </p:nvSpPr>
        <p:spPr>
          <a:xfrm>
            <a:off x="5289229" y="1302026"/>
            <a:ext cx="5910677" cy="4682722"/>
          </a:xfrm>
        </p:spPr>
        <p:txBody>
          <a:bodyPr>
            <a:normAutofit/>
          </a:bodyPr>
          <a:lstStyle/>
          <a:p>
            <a:pPr marL="0" indent="0">
              <a:buNone/>
            </a:pPr>
            <a:r>
              <a:rPr lang="en-US" sz="2400" dirty="0" err="1"/>
              <a:t>Keerti</a:t>
            </a:r>
            <a:r>
              <a:rPr lang="en-US" sz="2400" dirty="0"/>
              <a:t> Gautam</a:t>
            </a:r>
          </a:p>
          <a:p>
            <a:pPr marL="0" indent="0">
              <a:buNone/>
            </a:pPr>
            <a:endParaRPr lang="en-US" dirty="0"/>
          </a:p>
          <a:p>
            <a:pPr marL="0" indent="0">
              <a:buNone/>
            </a:pPr>
            <a:r>
              <a:rPr lang="en-US" sz="1800" dirty="0"/>
              <a:t>Associate Systems Engineer </a:t>
            </a:r>
          </a:p>
          <a:p>
            <a:pPr marL="0" indent="0">
              <a:buNone/>
            </a:pPr>
            <a:r>
              <a:rPr lang="en-US" sz="1800" dirty="0"/>
              <a:t>Cisco Systems, Inc</a:t>
            </a:r>
          </a:p>
          <a:p>
            <a:pPr marL="0" indent="0">
              <a:buNone/>
            </a:pPr>
            <a:endParaRPr lang="en-US" dirty="0"/>
          </a:p>
          <a:p>
            <a:pPr marL="0" indent="0">
              <a:buNone/>
            </a:pPr>
            <a:r>
              <a:rPr lang="en-US" sz="1800" dirty="0" err="1"/>
              <a:t>kegautam@cisco.com</a:t>
            </a:r>
            <a:endParaRPr lang="en-US" sz="1800" dirty="0"/>
          </a:p>
          <a:p>
            <a:pPr marL="0" indent="0">
              <a:buNone/>
            </a:pPr>
            <a:endParaRPr lang="en-US" dirty="0"/>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33006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148</Words>
  <Application>Microsoft Macintosh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Corbel</vt:lpstr>
      <vt:lpstr>Wingdings 2</vt:lpstr>
      <vt:lpstr>Frame</vt:lpstr>
      <vt:lpstr>Motion Bot</vt:lpstr>
      <vt:lpstr>Abstract</vt:lpstr>
      <vt:lpstr>Tools Used</vt:lpstr>
      <vt:lpstr>Flowchart!</vt:lpstr>
      <vt:lpstr>Result</vt:lpstr>
      <vt:lpstr>Questions?</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Bot</dc:title>
  <dc:creator>Keerti Gautam</dc:creator>
  <cp:lastModifiedBy>Keerti Gautam</cp:lastModifiedBy>
  <cp:revision>1</cp:revision>
  <dcterms:created xsi:type="dcterms:W3CDTF">2019-01-02T10:19:56Z</dcterms:created>
  <dcterms:modified xsi:type="dcterms:W3CDTF">2019-01-02T10:21:51Z</dcterms:modified>
</cp:coreProperties>
</file>