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73" r:id="rId7"/>
    <p:sldId id="270" r:id="rId8"/>
    <p:sldId id="272" r:id="rId9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FE4593-8238-430D-A8C2-A9235438100D}">
  <a:tblStyle styleId="{86FE4593-8238-430D-A8C2-A9235438100D}" styleName="Table_0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66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683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631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137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038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206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9570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18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7" name="Shape 2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Shape 29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6" name="Shape 106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21" name="Shape 121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Font typeface="Noto Symbol"/>
              <a:buChar char="●"/>
              <a:defRPr sz="1800">
                <a:solidFill>
                  <a:srgbClr val="3F3F3F"/>
                </a:solidFill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063" indent="-12562" rtl="0">
              <a:spcBef>
                <a:spcPts val="0"/>
              </a:spcBef>
              <a:buFont typeface="Trebuchet MS"/>
              <a:buNone/>
              <a:defRPr/>
            </a:lvl2pPr>
            <a:lvl3pPr marL="914126" indent="-12425" rtl="0">
              <a:spcBef>
                <a:spcPts val="0"/>
              </a:spcBef>
              <a:buFont typeface="Trebuchet MS"/>
              <a:buNone/>
              <a:defRPr/>
            </a:lvl3pPr>
            <a:lvl4pPr marL="1371189" indent="-12288" rtl="0">
              <a:spcBef>
                <a:spcPts val="0"/>
              </a:spcBef>
              <a:buFont typeface="Trebuchet MS"/>
              <a:buNone/>
              <a:defRPr/>
            </a:lvl4pPr>
            <a:lvl5pPr marL="1828251" indent="-12151" rtl="0">
              <a:spcBef>
                <a:spcPts val="0"/>
              </a:spcBef>
              <a:buFont typeface="Trebuchet MS"/>
              <a:buNone/>
              <a:defRPr/>
            </a:lvl5pPr>
            <a:lvl6pPr marL="2285314" indent="-12013" rtl="0">
              <a:spcBef>
                <a:spcPts val="0"/>
              </a:spcBef>
              <a:buFont typeface="Trebuchet MS"/>
              <a:buNone/>
              <a:defRPr/>
            </a:lvl6pPr>
            <a:lvl7pPr marL="2742377" indent="-11876" rtl="0">
              <a:spcBef>
                <a:spcPts val="0"/>
              </a:spcBef>
              <a:buFont typeface="Trebuchet MS"/>
              <a:buNone/>
              <a:defRPr/>
            </a:lvl7pPr>
            <a:lvl8pPr marL="3199440" indent="-11739" rtl="0">
              <a:spcBef>
                <a:spcPts val="0"/>
              </a:spcBef>
              <a:buFont typeface="Trebuchet MS"/>
              <a:buNone/>
              <a:defRPr/>
            </a:lvl8pPr>
            <a:lvl9pPr marL="3656503" indent="-11603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0" name="Shape 10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Shape 12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marR="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marR="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914400" y="643395"/>
            <a:ext cx="9526137" cy="14447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Project-2</a:t>
            </a:r>
            <a:r>
              <a:rPr lang="en-US" sz="3600" b="0" i="0" u="none" strike="noStrike" cap="none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3600" b="0" i="0" u="none" strike="noStrike" cap="none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RDBMS for statistics in Cricket</a:t>
            </a:r>
            <a:endParaRPr lang="en-US" sz="3600" b="0" i="0" u="none" strike="noStrike" cap="none" baseline="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665027" y="2565779"/>
            <a:ext cx="8065827" cy="34755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  <a:buSzPct val="25000"/>
            </a:pPr>
            <a:r>
              <a:rPr lang="en-US" sz="54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4</a:t>
            </a:r>
            <a:endParaRPr lang="en-US" sz="1800" dirty="0" smtClean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>
              <a:spcBef>
                <a:spcPts val="0"/>
              </a:spcBef>
              <a:buSzPct val="25000"/>
            </a:pPr>
            <a:r>
              <a:rPr lang="en-US" sz="18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Amit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Fernandes</a:t>
            </a:r>
            <a:endParaRPr lang="en-US" sz="1800" dirty="0" smtClean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>
              <a:spcBef>
                <a:spcPts val="0"/>
              </a:spcBef>
              <a:buSzPct val="25000"/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Izhar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Raazi</a:t>
            </a:r>
            <a:endParaRPr lang="en-US" sz="1800" dirty="0" smtClean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>
              <a:spcBef>
                <a:spcPts val="0"/>
              </a:spcBef>
              <a:buSzPct val="25000"/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Sarthak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Raste</a:t>
            </a:r>
            <a:endParaRPr lang="en-US" sz="1800" dirty="0" smtClean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>
              <a:spcBef>
                <a:spcPts val="0"/>
              </a:spcBef>
              <a:buSzPct val="25000"/>
            </a:pPr>
            <a:r>
              <a:rPr lang="en-US" sz="18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Keertikeya Gupta</a:t>
            </a:r>
          </a:p>
          <a:p>
            <a:pPr lvl="0" algn="ctr">
              <a:spcBef>
                <a:spcPts val="0"/>
              </a:spcBef>
              <a:buSzPct val="25000"/>
            </a:pPr>
            <a:endParaRPr lang="en-US" sz="5400" b="0" i="0" u="none" strike="noStrike" cap="none" baseline="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809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7201" y="1607415"/>
            <a:ext cx="8596800" cy="42458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 make a database management system for sports statistics for the game of Cricket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/>
              <a:t>This system will allow users to view the individual statistics of players, match details, stats of teams and other stats such as leader-boards and records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91441" indent="0">
              <a:buNone/>
            </a:pPr>
            <a:endParaRPr lang="en-IN" dirty="0" smtClean="0"/>
          </a:p>
          <a:p>
            <a:pPr marL="91441" indent="0">
              <a:buNone/>
            </a:pPr>
            <a:r>
              <a:rPr lang="en-IN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Administrator </a:t>
            </a:r>
            <a:r>
              <a:rPr lang="en-IN" dirty="0"/>
              <a:t>of the system can manage the data within the system, and perform functions such as addition, update, and deletion of data.</a:t>
            </a:r>
          </a:p>
          <a:p>
            <a:pPr>
              <a:buFontTx/>
              <a:buChar char="-"/>
            </a:pPr>
            <a:endParaRPr lang="en-I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735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163770" y="5779528"/>
            <a:ext cx="875194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048025" y="5403750"/>
            <a:ext cx="7611900" cy="29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3000" dirty="0">
              <a:solidFill>
                <a:srgbClr val="25252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01" y="1621980"/>
            <a:ext cx="8596800" cy="3880799"/>
          </a:xfrm>
        </p:spPr>
        <p:txBody>
          <a:bodyPr/>
          <a:lstStyle/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/>
              <a:t>Each Player plays for only one country.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/>
              <a:t>The name of a player is unique in each team, however player with same name may play for different team.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/>
              <a:t>Only 11 players will play for each team.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/>
              <a:t>Each team will have only one coach.</a:t>
            </a:r>
            <a:endParaRPr lang="en-IN" dirty="0"/>
          </a:p>
          <a:p>
            <a:pPr marL="91441" lvl="0" indent="0">
              <a:spcAft>
                <a:spcPts val="600"/>
              </a:spcAft>
              <a:buNone/>
            </a:pPr>
            <a:endParaRPr lang="en-I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459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54" y="1402959"/>
            <a:ext cx="8002825" cy="449103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768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Trade-offs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77201" y="1769493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57200" algn="just"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en-US" b="1" dirty="0" smtClean="0"/>
              <a:t>No support for concurrent operations in favor of consistency and isolation.</a:t>
            </a:r>
          </a:p>
          <a:p>
            <a:pPr marL="457200" lvl="0" indent="-457200" algn="just"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endParaRPr lang="en-US" b="1" dirty="0"/>
          </a:p>
          <a:p>
            <a:pPr marL="457200" lvl="0" indent="-457200" algn="just"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en-US" b="1" dirty="0" smtClean="0"/>
              <a:t>No support of Idempotent operations in favor of consistency.</a:t>
            </a:r>
          </a:p>
          <a:p>
            <a:pPr marL="457200" lvl="0" indent="-457200" algn="just"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endParaRPr lang="en-US" b="1" dirty="0"/>
          </a:p>
          <a:p>
            <a:pPr marL="0" lvl="0" indent="0" algn="just">
              <a:spcAft>
                <a:spcPts val="600"/>
              </a:spcAft>
              <a:buSzPct val="80000"/>
              <a:buNone/>
            </a:pPr>
            <a:endParaRPr lang="en-IN" b="1" dirty="0"/>
          </a:p>
          <a:p>
            <a:pPr marL="457200" lvl="0" indent="-457200" algn="just">
              <a:buSzPct val="80000"/>
              <a:buFont typeface="Wingdings" panose="05000000000000000000" pitchFamily="2" charset="2"/>
              <a:buChar char="q"/>
            </a:pPr>
            <a:endParaRPr lang="en-US" b="0" i="0" u="none" strike="noStrike" cap="none" baseline="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90530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		Implementation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3" y="1732080"/>
            <a:ext cx="8596668" cy="4476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Live Demo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731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</a:p>
        </p:txBody>
      </p:sp>
      <p:pic>
        <p:nvPicPr>
          <p:cNvPr id="257" name="Shape 2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1930400"/>
            <a:ext cx="3599656" cy="359965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77333" y="229673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60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170</Words>
  <Application>Microsoft Office PowerPoint</Application>
  <PresentationFormat>Widescreen</PresentationFormat>
  <Paragraphs>44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Noto Symbol</vt:lpstr>
      <vt:lpstr>Trebuchet MS</vt:lpstr>
      <vt:lpstr>Verdana</vt:lpstr>
      <vt:lpstr>Wingdings</vt:lpstr>
      <vt:lpstr>Facet</vt:lpstr>
      <vt:lpstr>Project-2 RDBMS for statistics in Cricket</vt:lpstr>
      <vt:lpstr>Problem</vt:lpstr>
      <vt:lpstr>Assumptions</vt:lpstr>
      <vt:lpstr>Design</vt:lpstr>
      <vt:lpstr>Design Trade-offs</vt:lpstr>
      <vt:lpstr>   Implementation</vt:lpstr>
      <vt:lpstr>Questions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for Internet of Things</dc:title>
  <dc:creator>Amit</dc:creator>
  <cp:lastModifiedBy>Keertikeya</cp:lastModifiedBy>
  <cp:revision>83</cp:revision>
  <dcterms:modified xsi:type="dcterms:W3CDTF">2015-12-03T21:46:43Z</dcterms:modified>
</cp:coreProperties>
</file>