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97" r:id="rId3"/>
    <p:sldId id="279" r:id="rId4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9A810-EC43-40BA-9561-49D372DAB6F4}">
          <p14:sldIdLst>
            <p14:sldId id="256"/>
            <p14:sldId id="29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A2C91"/>
    <a:srgbClr val="BFBCB7"/>
    <a:srgbClr val="FF7053"/>
    <a:srgbClr val="757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1304" autoAdjust="0"/>
  </p:normalViewPr>
  <p:slideViewPr>
    <p:cSldViewPr snapToGrid="0" snapToObjects="1">
      <p:cViewPr varScale="1">
        <p:scale>
          <a:sx n="105" d="100"/>
          <a:sy n="105" d="100"/>
        </p:scale>
        <p:origin x="792" y="62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17" name="Rectangle 16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9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20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9000"/>
              </a:lnSpc>
              <a:defRPr sz="80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en-US" noProof="0"/>
              <a:t>Click icon to add chart</a:t>
            </a:r>
            <a:endParaRPr lang="nl-NL" noProof="0"/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951570"/>
            <a:ext cx="6563072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383618"/>
            <a:ext cx="6563072" cy="3110899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TextBox 5">
            <a:hlinkClick r:id="rId3"/>
          </p:cNvPr>
          <p:cNvSpPr txBox="1"/>
          <p:nvPr userDrawn="1"/>
        </p:nvSpPr>
        <p:spPr>
          <a:xfrm>
            <a:off x="-180528" y="4854232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ko-KR" sz="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© Sogeti 2016</a:t>
            </a:r>
            <a:endParaRPr lang="ko-KR" altLang="en-US" sz="6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6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83"/>
            <a:ext cx="9144000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1707654"/>
            <a:ext cx="8229600" cy="27003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TextBox 4">
            <a:hlinkClick r:id="rId3"/>
          </p:cNvPr>
          <p:cNvSpPr txBox="1"/>
          <p:nvPr userDrawn="1"/>
        </p:nvSpPr>
        <p:spPr>
          <a:xfrm>
            <a:off x="-180528" y="4854232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ko-KR" sz="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© Sogeti 2016</a:t>
            </a:r>
            <a:endParaRPr lang="ko-KR" altLang="en-US" sz="6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6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Type </a:t>
            </a:r>
            <a:r>
              <a:rPr lang="nl-NL" noProof="0" dirty="0" err="1"/>
              <a:t>your</a:t>
            </a:r>
            <a:r>
              <a:rPr lang="nl-NL" noProof="0" dirty="0"/>
              <a:t> </a:t>
            </a:r>
            <a:r>
              <a:rPr lang="nl-NL" noProof="0" dirty="0" err="1"/>
              <a:t>Location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en-US" noProof="0"/>
              <a:t>Click icon to add table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Design &amp; Software Architectuur Fundamentals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/>
              <a:t>|</a:t>
            </a:r>
          </a:p>
        </p:txBody>
      </p:sp>
      <p:grpSp>
        <p:nvGrpSpPr>
          <p:cNvPr id="100" name="Group 99"/>
          <p:cNvGrpSpPr/>
          <p:nvPr userDrawn="1"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  <p:sldLayoutId id="2147483672" r:id="rId15"/>
    <p:sldLayoutId id="2147483673" r:id="rId16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erprovost.org/blog/2012/05/02/kata-the-only-way-to-learn-td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garora/TDD-Katas" TargetMode="External"/><Relationship Id="rId5" Type="http://schemas.openxmlformats.org/officeDocument/2006/relationships/hyperlink" Target="http://www.reactivemanifesto.org/" TargetMode="External"/><Relationship Id="rId4" Type="http://schemas.openxmlformats.org/officeDocument/2006/relationships/hyperlink" Target="http://getakka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Akka.Net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Pizza Avond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14" y="2419170"/>
            <a:ext cx="4351513" cy="27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84624" y="4692511"/>
            <a:ext cx="6621144" cy="192360"/>
          </a:xfrm>
        </p:spPr>
        <p:txBody>
          <a:bodyPr/>
          <a:lstStyle/>
          <a:p>
            <a:r>
              <a:rPr lang="nl-NL" dirty="0" err="1"/>
              <a:t>Akka,Net</a:t>
            </a:r>
            <a:r>
              <a:rPr lang="nl-NL" dirty="0"/>
              <a:t> Pizza Sessie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129454"/>
            <a:ext cx="8460000" cy="685800"/>
          </a:xfrm>
        </p:spPr>
        <p:txBody>
          <a:bodyPr/>
          <a:lstStyle/>
          <a:p>
            <a:r>
              <a:rPr lang="nl-NL" dirty="0" smtClean="0"/>
              <a:t>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962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3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64856" y="4608027"/>
            <a:ext cx="6621144" cy="192360"/>
          </a:xfrm>
        </p:spPr>
        <p:txBody>
          <a:bodyPr/>
          <a:lstStyle/>
          <a:p>
            <a:r>
              <a:rPr lang="nl-NL" noProof="0" dirty="0" err="1" smtClean="0"/>
              <a:t>Akka,Net</a:t>
            </a:r>
            <a:r>
              <a:rPr lang="nl-NL" noProof="0" dirty="0" smtClean="0"/>
              <a:t> Pizza Sessie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302503"/>
            <a:ext cx="8460000" cy="685800"/>
          </a:xfrm>
        </p:spPr>
        <p:txBody>
          <a:bodyPr/>
          <a:lstStyle/>
          <a:p>
            <a:r>
              <a:rPr lang="nl-NL" dirty="0" smtClean="0"/>
              <a:t>Links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4825424" y="1358439"/>
            <a:ext cx="3976576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endParaRPr lang="nl-NL" dirty="0" err="1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6228" y="1122560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3" pitchFamily="18" charset="2"/>
              <a:buNone/>
            </a:pPr>
            <a:r>
              <a:rPr lang="nl-NL" dirty="0" smtClean="0">
                <a:latin typeface="Arial" panose="020B0604020202020204" pitchFamily="34" charset="0"/>
              </a:rPr>
              <a:t>Info</a:t>
            </a:r>
            <a:endParaRPr lang="nl-NL" dirty="0" smtClean="0">
              <a:latin typeface="Arial" panose="020B0604020202020204" pitchFamily="34" charset="0"/>
              <a:hlinkClick r:id="rId3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>
                <a:hlinkClick r:id="rId4"/>
              </a:rPr>
              <a:t>http://getakka.net</a:t>
            </a:r>
            <a:r>
              <a:rPr lang="nl-NL" dirty="0" smtClean="0">
                <a:hlinkClick r:id="rId4"/>
              </a:rPr>
              <a:t>/</a:t>
            </a:r>
            <a:r>
              <a:rPr lang="nl-NL" dirty="0" smtClean="0"/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smtClean="0">
                <a:hlinkClick r:id="rId5"/>
              </a:rPr>
              <a:t>http</a:t>
            </a:r>
            <a:r>
              <a:rPr lang="nl-NL" dirty="0">
                <a:hlinkClick r:id="rId5"/>
              </a:rPr>
              <a:t>://www.reactivemanifesto.org</a:t>
            </a:r>
            <a:r>
              <a:rPr lang="nl-NL" dirty="0" smtClean="0">
                <a:hlinkClick r:id="rId5"/>
              </a:rPr>
              <a:t>/</a:t>
            </a:r>
            <a:r>
              <a:rPr lang="nl-NL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dirty="0" smtClean="0"/>
              <a:t> </a:t>
            </a:r>
          </a:p>
          <a:p>
            <a:pPr marL="0" indent="0">
              <a:lnSpc>
                <a:spcPct val="100000"/>
              </a:lnSpc>
              <a:buFont typeface="Wingdings 3" pitchFamily="18" charset="2"/>
              <a:buNone/>
            </a:pPr>
            <a:r>
              <a:rPr lang="nl-NL" dirty="0" smtClean="0"/>
              <a:t>Images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>
                <a:hlinkClick r:id="rId6"/>
              </a:rPr>
              <a:t>http://getakka.net/</a:t>
            </a:r>
            <a:endParaRPr lang="nl-NL" dirty="0" smtClean="0">
              <a:hlinkClick r:id="rId6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4089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geti_PP_Referentie_16x9_2014-1605.pptx" id="{F19A345F-1AD8-49DD-A497-68D66E37C467}" vid="{D9329CD1-0AE9-427D-9EAA-E85923C428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Sogeti_PP_Template_16x9</Template>
  <TotalTime>889</TotalTime>
  <Words>29</Words>
  <Application>Microsoft Office PowerPoint</Application>
  <PresentationFormat>On-screen Show (16:9)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Sogeti 16x9 Template 2014</vt:lpstr>
      <vt:lpstr>Akka.Net Pizza Avond</vt:lpstr>
      <vt:lpstr>Introductie</vt:lpstr>
      <vt:lpstr>Links</vt:lpstr>
    </vt:vector>
  </TitlesOfParts>
  <Company>CAV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Barelds, Annejan</dc:creator>
  <cp:lastModifiedBy>Kees Dijk</cp:lastModifiedBy>
  <cp:revision>34</cp:revision>
  <dcterms:created xsi:type="dcterms:W3CDTF">2016-08-04T11:38:09Z</dcterms:created>
  <dcterms:modified xsi:type="dcterms:W3CDTF">2017-09-09T12:22:37Z</dcterms:modified>
</cp:coreProperties>
</file>