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7" r:id="rId3"/>
    <p:sldId id="305" r:id="rId4"/>
    <p:sldId id="298" r:id="rId5"/>
    <p:sldId id="301" r:id="rId6"/>
    <p:sldId id="300" r:id="rId7"/>
    <p:sldId id="303" r:id="rId8"/>
    <p:sldId id="304" r:id="rId9"/>
    <p:sldId id="302" r:id="rId10"/>
    <p:sldId id="299" r:id="rId11"/>
    <p:sldId id="279" r:id="rId12"/>
  </p:sldIdLst>
  <p:sldSz cx="9144000" cy="5143500" type="screen16x9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39A810-EC43-40BA-9561-49D372DAB6F4}">
          <p14:sldIdLst>
            <p14:sldId id="256"/>
            <p14:sldId id="297"/>
            <p14:sldId id="305"/>
            <p14:sldId id="298"/>
            <p14:sldId id="301"/>
            <p14:sldId id="300"/>
            <p14:sldId id="303"/>
            <p14:sldId id="304"/>
            <p14:sldId id="302"/>
            <p14:sldId id="299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25" userDrawn="1">
          <p15:clr>
            <a:srgbClr val="A4A3A4"/>
          </p15:clr>
        </p15:guide>
        <p15:guide id="2" orient="horz" pos="213" userDrawn="1">
          <p15:clr>
            <a:srgbClr val="A4A3A4"/>
          </p15:clr>
        </p15:guide>
        <p15:guide id="3" orient="horz" pos="2718" userDrawn="1">
          <p15:clr>
            <a:srgbClr val="A4A3A4"/>
          </p15:clr>
        </p15:guide>
        <p15:guide id="4" orient="horz" pos="864" userDrawn="1">
          <p15:clr>
            <a:srgbClr val="A4A3A4"/>
          </p15:clr>
        </p15:guide>
        <p15:guide id="5" pos="213" userDrawn="1">
          <p15:clr>
            <a:srgbClr val="A4A3A4"/>
          </p15:clr>
        </p15:guide>
        <p15:guide id="6" pos="5542" userDrawn="1">
          <p15:clr>
            <a:srgbClr val="A4A3A4"/>
          </p15:clr>
        </p15:guide>
        <p15:guide id="7" pos="28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6A2C91"/>
    <a:srgbClr val="BFBCB7"/>
    <a:srgbClr val="FF7053"/>
    <a:srgbClr val="757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1304" autoAdjust="0"/>
  </p:normalViewPr>
  <p:slideViewPr>
    <p:cSldViewPr snapToGrid="0" snapToObjects="1">
      <p:cViewPr varScale="1">
        <p:scale>
          <a:sx n="114" d="100"/>
          <a:sy n="114" d="100"/>
        </p:scale>
        <p:origin x="552" y="82"/>
      </p:cViewPr>
      <p:guideLst>
        <p:guide orient="horz" pos="3025"/>
        <p:guide orient="horz" pos="213"/>
        <p:guide orient="horz" pos="2718"/>
        <p:guide orient="horz" pos="864"/>
        <p:guide pos="213"/>
        <p:guide pos="5542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 snapToObjects="1" showGuides="1">
      <p:cViewPr varScale="1">
        <p:scale>
          <a:sx n="63" d="100"/>
          <a:sy n="63" d="100"/>
        </p:scale>
        <p:origin x="-69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63177-940D-4B97-A051-92805C7C3152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AAA83-81CB-4FDD-B80E-7E3127469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0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8B54E-4A02-452E-ADC8-FC4AE631CF37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42900" y="4343400"/>
            <a:ext cx="61722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231E2-5917-44CD-8A06-5F2829B13D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9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2563" indent="-182563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5125" indent="-182563" algn="l" defTabSz="914400" rtl="0" eaLnBrk="1" latinLnBrk="0" hangingPunct="1"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625475" indent="-182563" algn="l" defTabSz="914400" rtl="0" eaLnBrk="1" latinLnBrk="0" hangingPunct="1"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08038" indent="-184150" algn="l" defTabSz="914400" rtl="0" eaLnBrk="1" latinLnBrk="0" hangingPunct="1"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5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6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11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Gedefinieerd</a:t>
            </a:r>
            <a:r>
              <a:rPr lang="nl-NL" baseline="0" dirty="0" smtClean="0"/>
              <a:t> in 1973 in een paper van Carl Hewitt, populairder gemaakt door Erlang voor concurrent, </a:t>
            </a:r>
            <a:r>
              <a:rPr lang="nl-NL" baseline="0" dirty="0" err="1" smtClean="0"/>
              <a:t>reliable</a:t>
            </a:r>
            <a:r>
              <a:rPr lang="nl-NL" baseline="0" dirty="0" smtClean="0"/>
              <a:t> telecom systemen</a:t>
            </a:r>
            <a:r>
              <a:rPr lang="nl-NL" baseline="0" dirty="0" smtClean="0"/>
              <a:t>. </a:t>
            </a:r>
            <a:r>
              <a:rPr lang="nl-NL" baseline="0" dirty="0" err="1" smtClean="0"/>
              <a:t>Lightweight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scale</a:t>
            </a:r>
            <a:r>
              <a:rPr lang="nl-NL" baseline="0" dirty="0" smtClean="0"/>
              <a:t> out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19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93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03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86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47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28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90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342000" y="342001"/>
            <a:ext cx="8460000" cy="39704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 noProof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342901" y="4559215"/>
            <a:ext cx="1109903" cy="241172"/>
            <a:chOff x="2749538" y="2279310"/>
            <a:chExt cx="1479870" cy="321562"/>
          </a:xfrm>
        </p:grpSpPr>
        <p:sp>
          <p:nvSpPr>
            <p:cNvPr id="17" name="Rectangle 16"/>
            <p:cNvSpPr/>
            <p:nvPr/>
          </p:nvSpPr>
          <p:spPr bwMode="gray">
            <a:xfrm>
              <a:off x="2749538" y="2279310"/>
              <a:ext cx="488502" cy="3215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18" name="Rectangle 17"/>
            <p:cNvSpPr/>
            <p:nvPr/>
          </p:nvSpPr>
          <p:spPr bwMode="gray">
            <a:xfrm>
              <a:off x="3238039" y="2279310"/>
              <a:ext cx="991369" cy="32156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grpSp>
          <p:nvGrpSpPr>
            <p:cNvPr id="19" name="Group 21"/>
            <p:cNvGrpSpPr/>
            <p:nvPr/>
          </p:nvGrpSpPr>
          <p:grpSpPr bwMode="gray">
            <a:xfrm>
              <a:off x="3373209" y="2357164"/>
              <a:ext cx="726277" cy="153325"/>
              <a:chOff x="-1490663" y="3248025"/>
              <a:chExt cx="2857501" cy="603250"/>
            </a:xfrm>
          </p:grpSpPr>
          <p:sp>
            <p:nvSpPr>
              <p:cNvPr id="21" name="Freeform 20"/>
              <p:cNvSpPr>
                <a:spLocks/>
              </p:cNvSpPr>
              <p:nvPr/>
            </p:nvSpPr>
            <p:spPr bwMode="gray">
              <a:xfrm>
                <a:off x="-1490663" y="3248025"/>
                <a:ext cx="434975" cy="603250"/>
              </a:xfrm>
              <a:custGeom>
                <a:avLst/>
                <a:gdLst/>
                <a:ahLst/>
                <a:cxnLst>
                  <a:cxn ang="0">
                    <a:pos x="108" y="42"/>
                  </a:cxn>
                  <a:cxn ang="0">
                    <a:pos x="92" y="42"/>
                  </a:cxn>
                  <a:cxn ang="0">
                    <a:pos x="62" y="10"/>
                  </a:cxn>
                  <a:cxn ang="0">
                    <a:pos x="32" y="36"/>
                  </a:cxn>
                  <a:cxn ang="0">
                    <a:pos x="77" y="66"/>
                  </a:cxn>
                  <a:cxn ang="0">
                    <a:pos x="116" y="111"/>
                  </a:cxn>
                  <a:cxn ang="0">
                    <a:pos x="50" y="161"/>
                  </a:cxn>
                  <a:cxn ang="0">
                    <a:pos x="0" y="153"/>
                  </a:cxn>
                  <a:cxn ang="0">
                    <a:pos x="0" y="113"/>
                  </a:cxn>
                  <a:cxn ang="0">
                    <a:pos x="17" y="113"/>
                  </a:cxn>
                  <a:cxn ang="0">
                    <a:pos x="52" y="151"/>
                  </a:cxn>
                  <a:cxn ang="0">
                    <a:pos x="84" y="122"/>
                  </a:cxn>
                  <a:cxn ang="0">
                    <a:pos x="67" y="98"/>
                  </a:cxn>
                  <a:cxn ang="0">
                    <a:pos x="0" y="46"/>
                  </a:cxn>
                  <a:cxn ang="0">
                    <a:pos x="61" y="0"/>
                  </a:cxn>
                  <a:cxn ang="0">
                    <a:pos x="108" y="7"/>
                  </a:cxn>
                  <a:cxn ang="0">
                    <a:pos x="108" y="42"/>
                  </a:cxn>
                </a:cxnLst>
                <a:rect l="0" t="0" r="r" b="b"/>
                <a:pathLst>
                  <a:path w="116" h="161">
                    <a:moveTo>
                      <a:pt x="108" y="42"/>
                    </a:moveTo>
                    <a:cubicBezTo>
                      <a:pt x="92" y="42"/>
                      <a:pt x="92" y="42"/>
                      <a:pt x="92" y="42"/>
                    </a:cubicBezTo>
                    <a:cubicBezTo>
                      <a:pt x="91" y="23"/>
                      <a:pt x="84" y="10"/>
                      <a:pt x="62" y="10"/>
                    </a:cubicBezTo>
                    <a:cubicBezTo>
                      <a:pt x="45" y="10"/>
                      <a:pt x="32" y="18"/>
                      <a:pt x="32" y="36"/>
                    </a:cubicBezTo>
                    <a:cubicBezTo>
                      <a:pt x="32" y="59"/>
                      <a:pt x="60" y="61"/>
                      <a:pt x="77" y="66"/>
                    </a:cubicBezTo>
                    <a:cubicBezTo>
                      <a:pt x="101" y="74"/>
                      <a:pt x="116" y="82"/>
                      <a:pt x="116" y="111"/>
                    </a:cubicBezTo>
                    <a:cubicBezTo>
                      <a:pt x="116" y="149"/>
                      <a:pt x="83" y="161"/>
                      <a:pt x="50" y="161"/>
                    </a:cubicBezTo>
                    <a:cubicBezTo>
                      <a:pt x="32" y="161"/>
                      <a:pt x="17" y="157"/>
                      <a:pt x="0" y="15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7" y="113"/>
                      <a:pt x="17" y="113"/>
                      <a:pt x="17" y="113"/>
                    </a:cubicBezTo>
                    <a:cubicBezTo>
                      <a:pt x="19" y="138"/>
                      <a:pt x="25" y="151"/>
                      <a:pt x="52" y="151"/>
                    </a:cubicBezTo>
                    <a:cubicBezTo>
                      <a:pt x="70" y="151"/>
                      <a:pt x="84" y="140"/>
                      <a:pt x="84" y="122"/>
                    </a:cubicBezTo>
                    <a:cubicBezTo>
                      <a:pt x="84" y="110"/>
                      <a:pt x="79" y="102"/>
                      <a:pt x="67" y="98"/>
                    </a:cubicBezTo>
                    <a:cubicBezTo>
                      <a:pt x="38" y="87"/>
                      <a:pt x="0" y="86"/>
                      <a:pt x="0" y="46"/>
                    </a:cubicBezTo>
                    <a:cubicBezTo>
                      <a:pt x="0" y="12"/>
                      <a:pt x="32" y="0"/>
                      <a:pt x="61" y="0"/>
                    </a:cubicBezTo>
                    <a:cubicBezTo>
                      <a:pt x="75" y="0"/>
                      <a:pt x="92" y="2"/>
                      <a:pt x="108" y="7"/>
                    </a:cubicBezTo>
                    <a:lnTo>
                      <a:pt x="108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gray">
              <a:xfrm>
                <a:off x="-384175" y="3341688"/>
                <a:ext cx="503238" cy="504825"/>
              </a:xfrm>
              <a:custGeom>
                <a:avLst/>
                <a:gdLst/>
                <a:ahLst/>
                <a:cxnLst>
                  <a:cxn ang="0">
                    <a:pos x="70" y="74"/>
                  </a:cxn>
                  <a:cxn ang="0">
                    <a:pos x="106" y="74"/>
                  </a:cxn>
                  <a:cxn ang="0">
                    <a:pos x="134" y="74"/>
                  </a:cxn>
                  <a:cxn ang="0">
                    <a:pos x="134" y="82"/>
                  </a:cxn>
                  <a:cxn ang="0">
                    <a:pos x="120" y="97"/>
                  </a:cxn>
                  <a:cxn ang="0">
                    <a:pos x="120" y="127"/>
                  </a:cxn>
                  <a:cxn ang="0">
                    <a:pos x="82" y="134"/>
                  </a:cxn>
                  <a:cxn ang="0">
                    <a:pos x="64" y="135"/>
                  </a:cxn>
                  <a:cxn ang="0">
                    <a:pos x="0" y="70"/>
                  </a:cxn>
                  <a:cxn ang="0">
                    <a:pos x="70" y="0"/>
                  </a:cxn>
                  <a:cxn ang="0">
                    <a:pos x="117" y="5"/>
                  </a:cxn>
                  <a:cxn ang="0">
                    <a:pos x="117" y="38"/>
                  </a:cxn>
                  <a:cxn ang="0">
                    <a:pos x="103" y="38"/>
                  </a:cxn>
                  <a:cxn ang="0">
                    <a:pos x="70" y="8"/>
                  </a:cxn>
                  <a:cxn ang="0">
                    <a:pos x="31" y="71"/>
                  </a:cxn>
                  <a:cxn ang="0">
                    <a:pos x="68" y="128"/>
                  </a:cxn>
                  <a:cxn ang="0">
                    <a:pos x="91" y="119"/>
                  </a:cxn>
                  <a:cxn ang="0">
                    <a:pos x="93" y="97"/>
                  </a:cxn>
                  <a:cxn ang="0">
                    <a:pos x="70" y="82"/>
                  </a:cxn>
                  <a:cxn ang="0">
                    <a:pos x="70" y="74"/>
                  </a:cxn>
                </a:cxnLst>
                <a:rect l="0" t="0" r="r" b="b"/>
                <a:pathLst>
                  <a:path w="134" h="135">
                    <a:moveTo>
                      <a:pt x="70" y="74"/>
                    </a:moveTo>
                    <a:cubicBezTo>
                      <a:pt x="85" y="74"/>
                      <a:pt x="96" y="74"/>
                      <a:pt x="106" y="74"/>
                    </a:cubicBezTo>
                    <a:cubicBezTo>
                      <a:pt x="117" y="74"/>
                      <a:pt x="128" y="74"/>
                      <a:pt x="134" y="74"/>
                    </a:cubicBezTo>
                    <a:cubicBezTo>
                      <a:pt x="134" y="82"/>
                      <a:pt x="134" y="82"/>
                      <a:pt x="134" y="82"/>
                    </a:cubicBezTo>
                    <a:cubicBezTo>
                      <a:pt x="118" y="81"/>
                      <a:pt x="120" y="91"/>
                      <a:pt x="120" y="97"/>
                    </a:cubicBezTo>
                    <a:cubicBezTo>
                      <a:pt x="120" y="127"/>
                      <a:pt x="120" y="127"/>
                      <a:pt x="120" y="127"/>
                    </a:cubicBezTo>
                    <a:cubicBezTo>
                      <a:pt x="107" y="127"/>
                      <a:pt x="95" y="132"/>
                      <a:pt x="82" y="134"/>
                    </a:cubicBezTo>
                    <a:cubicBezTo>
                      <a:pt x="76" y="135"/>
                      <a:pt x="70" y="135"/>
                      <a:pt x="64" y="135"/>
                    </a:cubicBezTo>
                    <a:cubicBezTo>
                      <a:pt x="21" y="135"/>
                      <a:pt x="0" y="113"/>
                      <a:pt x="0" y="70"/>
                    </a:cubicBezTo>
                    <a:cubicBezTo>
                      <a:pt x="0" y="21"/>
                      <a:pt x="21" y="0"/>
                      <a:pt x="70" y="0"/>
                    </a:cubicBezTo>
                    <a:cubicBezTo>
                      <a:pt x="88" y="0"/>
                      <a:pt x="100" y="2"/>
                      <a:pt x="117" y="5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03" y="38"/>
                      <a:pt x="103" y="38"/>
                      <a:pt x="103" y="38"/>
                    </a:cubicBezTo>
                    <a:cubicBezTo>
                      <a:pt x="100" y="14"/>
                      <a:pt x="97" y="8"/>
                      <a:pt x="70" y="8"/>
                    </a:cubicBezTo>
                    <a:cubicBezTo>
                      <a:pt x="35" y="8"/>
                      <a:pt x="31" y="41"/>
                      <a:pt x="31" y="71"/>
                    </a:cubicBezTo>
                    <a:cubicBezTo>
                      <a:pt x="31" y="97"/>
                      <a:pt x="36" y="128"/>
                      <a:pt x="68" y="128"/>
                    </a:cubicBezTo>
                    <a:cubicBezTo>
                      <a:pt x="76" y="128"/>
                      <a:pt x="87" y="125"/>
                      <a:pt x="91" y="119"/>
                    </a:cubicBezTo>
                    <a:cubicBezTo>
                      <a:pt x="93" y="118"/>
                      <a:pt x="93" y="116"/>
                      <a:pt x="93" y="97"/>
                    </a:cubicBezTo>
                    <a:cubicBezTo>
                      <a:pt x="92" y="85"/>
                      <a:pt x="96" y="81"/>
                      <a:pt x="70" y="82"/>
                    </a:cubicBezTo>
                    <a:lnTo>
                      <a:pt x="70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23" name="Freeform 22"/>
              <p:cNvSpPr>
                <a:spLocks/>
              </p:cNvSpPr>
              <p:nvPr/>
            </p:nvSpPr>
            <p:spPr bwMode="gray">
              <a:xfrm>
                <a:off x="174625" y="3348038"/>
                <a:ext cx="390525" cy="495300"/>
              </a:xfrm>
              <a:custGeom>
                <a:avLst/>
                <a:gdLst/>
                <a:ahLst/>
                <a:cxnLst>
                  <a:cxn ang="0">
                    <a:pos x="16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04" y="0"/>
                  </a:cxn>
                  <a:cxn ang="0">
                    <a:pos x="104" y="32"/>
                  </a:cxn>
                  <a:cxn ang="0">
                    <a:pos x="90" y="32"/>
                  </a:cxn>
                  <a:cxn ang="0">
                    <a:pos x="62" y="9"/>
                  </a:cxn>
                  <a:cxn ang="0">
                    <a:pos x="43" y="9"/>
                  </a:cxn>
                  <a:cxn ang="0">
                    <a:pos x="43" y="58"/>
                  </a:cxn>
                  <a:cxn ang="0">
                    <a:pos x="55" y="58"/>
                  </a:cxn>
                  <a:cxn ang="0">
                    <a:pos x="69" y="39"/>
                  </a:cxn>
                  <a:cxn ang="0">
                    <a:pos x="79" y="39"/>
                  </a:cxn>
                  <a:cxn ang="0">
                    <a:pos x="79" y="62"/>
                  </a:cxn>
                  <a:cxn ang="0">
                    <a:pos x="79" y="84"/>
                  </a:cxn>
                  <a:cxn ang="0">
                    <a:pos x="69" y="84"/>
                  </a:cxn>
                  <a:cxn ang="0">
                    <a:pos x="55" y="66"/>
                  </a:cxn>
                  <a:cxn ang="0">
                    <a:pos x="43" y="66"/>
                  </a:cxn>
                  <a:cxn ang="0">
                    <a:pos x="43" y="123"/>
                  </a:cxn>
                  <a:cxn ang="0">
                    <a:pos x="64" y="123"/>
                  </a:cxn>
                  <a:cxn ang="0">
                    <a:pos x="90" y="96"/>
                  </a:cxn>
                  <a:cxn ang="0">
                    <a:pos x="104" y="96"/>
                  </a:cxn>
                  <a:cxn ang="0">
                    <a:pos x="104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6" y="109"/>
                  </a:cxn>
                  <a:cxn ang="0">
                    <a:pos x="16" y="24"/>
                  </a:cxn>
                </a:cxnLst>
                <a:rect l="0" t="0" r="r" b="b"/>
                <a:pathLst>
                  <a:path w="104" h="132">
                    <a:moveTo>
                      <a:pt x="16" y="24"/>
                    </a:moveTo>
                    <a:cubicBezTo>
                      <a:pt x="15" y="13"/>
                      <a:pt x="18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7" y="11"/>
                      <a:pt x="87" y="9"/>
                      <a:pt x="62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66" y="58"/>
                      <a:pt x="68" y="50"/>
                      <a:pt x="69" y="39"/>
                    </a:cubicBezTo>
                    <a:cubicBezTo>
                      <a:pt x="79" y="39"/>
                      <a:pt x="79" y="39"/>
                      <a:pt x="79" y="39"/>
                    </a:cubicBezTo>
                    <a:cubicBezTo>
                      <a:pt x="79" y="47"/>
                      <a:pt x="79" y="54"/>
                      <a:pt x="79" y="62"/>
                    </a:cubicBezTo>
                    <a:cubicBezTo>
                      <a:pt x="79" y="69"/>
                      <a:pt x="79" y="77"/>
                      <a:pt x="79" y="84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68" y="74"/>
                      <a:pt x="67" y="66"/>
                      <a:pt x="55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123"/>
                      <a:pt x="43" y="123"/>
                      <a:pt x="43" y="123"/>
                    </a:cubicBezTo>
                    <a:cubicBezTo>
                      <a:pt x="64" y="123"/>
                      <a:pt x="64" y="123"/>
                      <a:pt x="64" y="123"/>
                    </a:cubicBezTo>
                    <a:cubicBezTo>
                      <a:pt x="87" y="123"/>
                      <a:pt x="87" y="117"/>
                      <a:pt x="90" y="96"/>
                    </a:cubicBezTo>
                    <a:cubicBezTo>
                      <a:pt x="104" y="96"/>
                      <a:pt x="104" y="96"/>
                      <a:pt x="104" y="96"/>
                    </a:cubicBezTo>
                    <a:cubicBezTo>
                      <a:pt x="104" y="132"/>
                      <a:pt x="104" y="132"/>
                      <a:pt x="104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18" y="124"/>
                      <a:pt x="15" y="120"/>
                      <a:pt x="16" y="109"/>
                    </a:cubicBezTo>
                    <a:lnTo>
                      <a:pt x="16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gray">
              <a:xfrm>
                <a:off x="625475" y="3348038"/>
                <a:ext cx="449263" cy="495300"/>
              </a:xfrm>
              <a:custGeom>
                <a:avLst/>
                <a:gdLst/>
                <a:ahLst/>
                <a:cxnLst>
                  <a:cxn ang="0">
                    <a:pos x="27" y="124"/>
                  </a:cxn>
                  <a:cxn ang="0">
                    <a:pos x="46" y="109"/>
                  </a:cxn>
                  <a:cxn ang="0">
                    <a:pos x="46" y="9"/>
                  </a:cxn>
                  <a:cxn ang="0">
                    <a:pos x="38" y="9"/>
                  </a:cxn>
                  <a:cxn ang="0">
                    <a:pos x="14" y="35"/>
                  </a:cxn>
                  <a:cxn ang="0">
                    <a:pos x="0" y="35"/>
                  </a:cxn>
                  <a:cxn ang="0">
                    <a:pos x="0" y="0"/>
                  </a:cxn>
                  <a:cxn ang="0">
                    <a:pos x="120" y="0"/>
                  </a:cxn>
                  <a:cxn ang="0">
                    <a:pos x="120" y="35"/>
                  </a:cxn>
                  <a:cxn ang="0">
                    <a:pos x="106" y="35"/>
                  </a:cxn>
                  <a:cxn ang="0">
                    <a:pos x="82" y="9"/>
                  </a:cxn>
                  <a:cxn ang="0">
                    <a:pos x="74" y="9"/>
                  </a:cxn>
                  <a:cxn ang="0">
                    <a:pos x="74" y="109"/>
                  </a:cxn>
                  <a:cxn ang="0">
                    <a:pos x="93" y="124"/>
                  </a:cxn>
                  <a:cxn ang="0">
                    <a:pos x="93" y="132"/>
                  </a:cxn>
                  <a:cxn ang="0">
                    <a:pos x="27" y="132"/>
                  </a:cxn>
                  <a:cxn ang="0">
                    <a:pos x="27" y="124"/>
                  </a:cxn>
                </a:cxnLst>
                <a:rect l="0" t="0" r="r" b="b"/>
                <a:pathLst>
                  <a:path w="120" h="132">
                    <a:moveTo>
                      <a:pt x="27" y="124"/>
                    </a:moveTo>
                    <a:cubicBezTo>
                      <a:pt x="48" y="124"/>
                      <a:pt x="46" y="122"/>
                      <a:pt x="46" y="10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17" y="9"/>
                      <a:pt x="17" y="14"/>
                      <a:pt x="14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3" y="14"/>
                      <a:pt x="103" y="9"/>
                      <a:pt x="82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4" y="109"/>
                      <a:pt x="74" y="109"/>
                      <a:pt x="74" y="109"/>
                    </a:cubicBezTo>
                    <a:cubicBezTo>
                      <a:pt x="74" y="122"/>
                      <a:pt x="72" y="124"/>
                      <a:pt x="93" y="124"/>
                    </a:cubicBezTo>
                    <a:cubicBezTo>
                      <a:pt x="93" y="132"/>
                      <a:pt x="93" y="132"/>
                      <a:pt x="93" y="132"/>
                    </a:cubicBezTo>
                    <a:cubicBezTo>
                      <a:pt x="27" y="132"/>
                      <a:pt x="27" y="132"/>
                      <a:pt x="27" y="132"/>
                    </a:cubicBezTo>
                    <a:lnTo>
                      <a:pt x="27" y="1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gray">
              <a:xfrm>
                <a:off x="1123950" y="3348038"/>
                <a:ext cx="242888" cy="495300"/>
              </a:xfrm>
              <a:custGeom>
                <a:avLst/>
                <a:gdLst/>
                <a:ahLst/>
                <a:cxnLst>
                  <a:cxn ang="0">
                    <a:pos x="46" y="109"/>
                  </a:cxn>
                  <a:cxn ang="0">
                    <a:pos x="65" y="124"/>
                  </a:cxn>
                  <a:cxn ang="0">
                    <a:pos x="65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9" y="109"/>
                  </a:cxn>
                  <a:cxn ang="0">
                    <a:pos x="19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65" y="0"/>
                  </a:cxn>
                  <a:cxn ang="0">
                    <a:pos x="65" y="8"/>
                  </a:cxn>
                  <a:cxn ang="0">
                    <a:pos x="46" y="24"/>
                  </a:cxn>
                  <a:cxn ang="0">
                    <a:pos x="46" y="109"/>
                  </a:cxn>
                </a:cxnLst>
                <a:rect l="0" t="0" r="r" b="b"/>
                <a:pathLst>
                  <a:path w="65" h="132">
                    <a:moveTo>
                      <a:pt x="46" y="109"/>
                    </a:moveTo>
                    <a:cubicBezTo>
                      <a:pt x="47" y="121"/>
                      <a:pt x="44" y="124"/>
                      <a:pt x="65" y="124"/>
                    </a:cubicBezTo>
                    <a:cubicBezTo>
                      <a:pt x="65" y="132"/>
                      <a:pt x="65" y="132"/>
                      <a:pt x="65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21" y="124"/>
                      <a:pt x="18" y="121"/>
                      <a:pt x="19" y="10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11"/>
                      <a:pt x="21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44" y="8"/>
                      <a:pt x="47" y="11"/>
                      <a:pt x="46" y="24"/>
                    </a:cubicBezTo>
                    <a:lnTo>
                      <a:pt x="46" y="10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gray">
              <a:xfrm>
                <a:off x="-968375" y="3341688"/>
                <a:ext cx="493713" cy="504825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66" y="0"/>
                  </a:cxn>
                  <a:cxn ang="0">
                    <a:pos x="132" y="68"/>
                  </a:cxn>
                  <a:cxn ang="0">
                    <a:pos x="66" y="135"/>
                  </a:cxn>
                  <a:cxn ang="0">
                    <a:pos x="0" y="68"/>
                  </a:cxn>
                  <a:cxn ang="0">
                    <a:pos x="102" y="68"/>
                  </a:cxn>
                  <a:cxn ang="0">
                    <a:pos x="66" y="8"/>
                  </a:cxn>
                  <a:cxn ang="0">
                    <a:pos x="31" y="68"/>
                  </a:cxn>
                  <a:cxn ang="0">
                    <a:pos x="66" y="128"/>
                  </a:cxn>
                  <a:cxn ang="0">
                    <a:pos x="102" y="68"/>
                  </a:cxn>
                </a:cxnLst>
                <a:rect l="0" t="0" r="r" b="b"/>
                <a:pathLst>
                  <a:path w="132" h="135">
                    <a:moveTo>
                      <a:pt x="0" y="68"/>
                    </a:moveTo>
                    <a:cubicBezTo>
                      <a:pt x="0" y="22"/>
                      <a:pt x="19" y="0"/>
                      <a:pt x="66" y="0"/>
                    </a:cubicBezTo>
                    <a:cubicBezTo>
                      <a:pt x="113" y="0"/>
                      <a:pt x="132" y="22"/>
                      <a:pt x="132" y="68"/>
                    </a:cubicBezTo>
                    <a:cubicBezTo>
                      <a:pt x="132" y="114"/>
                      <a:pt x="113" y="135"/>
                      <a:pt x="66" y="135"/>
                    </a:cubicBezTo>
                    <a:cubicBezTo>
                      <a:pt x="19" y="135"/>
                      <a:pt x="0" y="114"/>
                      <a:pt x="0" y="68"/>
                    </a:cubicBezTo>
                    <a:moveTo>
                      <a:pt x="102" y="68"/>
                    </a:moveTo>
                    <a:cubicBezTo>
                      <a:pt x="102" y="33"/>
                      <a:pt x="96" y="8"/>
                      <a:pt x="66" y="8"/>
                    </a:cubicBezTo>
                    <a:cubicBezTo>
                      <a:pt x="36" y="8"/>
                      <a:pt x="31" y="33"/>
                      <a:pt x="31" y="68"/>
                    </a:cubicBezTo>
                    <a:cubicBezTo>
                      <a:pt x="31" y="103"/>
                      <a:pt x="36" y="127"/>
                      <a:pt x="66" y="128"/>
                    </a:cubicBezTo>
                    <a:cubicBezTo>
                      <a:pt x="96" y="127"/>
                      <a:pt x="102" y="103"/>
                      <a:pt x="102" y="68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</p:grpSp>
        <p:sp>
          <p:nvSpPr>
            <p:cNvPr id="20" name="Freeform 13"/>
            <p:cNvSpPr>
              <a:spLocks/>
            </p:cNvSpPr>
            <p:nvPr/>
          </p:nvSpPr>
          <p:spPr bwMode="gray">
            <a:xfrm>
              <a:off x="2776451" y="2301485"/>
              <a:ext cx="440608" cy="269126"/>
            </a:xfrm>
            <a:custGeom>
              <a:avLst/>
              <a:gdLst/>
              <a:ahLst/>
              <a:cxnLst>
                <a:cxn ang="0">
                  <a:pos x="115" y="282"/>
                </a:cxn>
                <a:cxn ang="0">
                  <a:pos x="117" y="276"/>
                </a:cxn>
                <a:cxn ang="0">
                  <a:pos x="195" y="209"/>
                </a:cxn>
                <a:cxn ang="0">
                  <a:pos x="194" y="207"/>
                </a:cxn>
                <a:cxn ang="0">
                  <a:pos x="116" y="243"/>
                </a:cxn>
                <a:cxn ang="0">
                  <a:pos x="63" y="237"/>
                </a:cxn>
                <a:cxn ang="0">
                  <a:pos x="6" y="182"/>
                </a:cxn>
                <a:cxn ang="0">
                  <a:pos x="6" y="133"/>
                </a:cxn>
                <a:cxn ang="0">
                  <a:pos x="26" y="103"/>
                </a:cxn>
                <a:cxn ang="0">
                  <a:pos x="87" y="74"/>
                </a:cxn>
                <a:cxn ang="0">
                  <a:pos x="124" y="66"/>
                </a:cxn>
                <a:cxn ang="0">
                  <a:pos x="124" y="66"/>
                </a:cxn>
                <a:cxn ang="0">
                  <a:pos x="231" y="0"/>
                </a:cxn>
                <a:cxn ang="0">
                  <a:pos x="339" y="66"/>
                </a:cxn>
                <a:cxn ang="0">
                  <a:pos x="338" y="66"/>
                </a:cxn>
                <a:cxn ang="0">
                  <a:pos x="376" y="74"/>
                </a:cxn>
                <a:cxn ang="0">
                  <a:pos x="437" y="103"/>
                </a:cxn>
                <a:cxn ang="0">
                  <a:pos x="457" y="133"/>
                </a:cxn>
                <a:cxn ang="0">
                  <a:pos x="457" y="182"/>
                </a:cxn>
                <a:cxn ang="0">
                  <a:pos x="399" y="237"/>
                </a:cxn>
                <a:cxn ang="0">
                  <a:pos x="347" y="243"/>
                </a:cxn>
                <a:cxn ang="0">
                  <a:pos x="269" y="207"/>
                </a:cxn>
                <a:cxn ang="0">
                  <a:pos x="267" y="209"/>
                </a:cxn>
                <a:cxn ang="0">
                  <a:pos x="345" y="276"/>
                </a:cxn>
                <a:cxn ang="0">
                  <a:pos x="347" y="282"/>
                </a:cxn>
                <a:cxn ang="0">
                  <a:pos x="115" y="282"/>
                </a:cxn>
              </a:cxnLst>
              <a:rect l="0" t="0" r="r" b="b"/>
              <a:pathLst>
                <a:path w="462" h="282">
                  <a:moveTo>
                    <a:pt x="115" y="282"/>
                  </a:moveTo>
                  <a:cubicBezTo>
                    <a:pt x="115" y="279"/>
                    <a:pt x="115" y="277"/>
                    <a:pt x="117" y="276"/>
                  </a:cubicBezTo>
                  <a:cubicBezTo>
                    <a:pt x="149" y="266"/>
                    <a:pt x="176" y="244"/>
                    <a:pt x="195" y="209"/>
                  </a:cubicBezTo>
                  <a:cubicBezTo>
                    <a:pt x="195" y="208"/>
                    <a:pt x="194" y="207"/>
                    <a:pt x="194" y="207"/>
                  </a:cubicBezTo>
                  <a:cubicBezTo>
                    <a:pt x="152" y="238"/>
                    <a:pt x="139" y="240"/>
                    <a:pt x="116" y="243"/>
                  </a:cubicBezTo>
                  <a:cubicBezTo>
                    <a:pt x="98" y="246"/>
                    <a:pt x="80" y="243"/>
                    <a:pt x="63" y="237"/>
                  </a:cubicBezTo>
                  <a:cubicBezTo>
                    <a:pt x="37" y="228"/>
                    <a:pt x="14" y="210"/>
                    <a:pt x="6" y="182"/>
                  </a:cubicBezTo>
                  <a:cubicBezTo>
                    <a:pt x="1" y="166"/>
                    <a:pt x="0" y="149"/>
                    <a:pt x="6" y="133"/>
                  </a:cubicBezTo>
                  <a:cubicBezTo>
                    <a:pt x="10" y="121"/>
                    <a:pt x="16" y="111"/>
                    <a:pt x="26" y="103"/>
                  </a:cubicBezTo>
                  <a:cubicBezTo>
                    <a:pt x="44" y="87"/>
                    <a:pt x="64" y="80"/>
                    <a:pt x="87" y="74"/>
                  </a:cubicBezTo>
                  <a:cubicBezTo>
                    <a:pt x="99" y="71"/>
                    <a:pt x="112" y="68"/>
                    <a:pt x="124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87" y="52"/>
                    <a:pt x="202" y="51"/>
                    <a:pt x="231" y="0"/>
                  </a:cubicBezTo>
                  <a:cubicBezTo>
                    <a:pt x="261" y="51"/>
                    <a:pt x="275" y="52"/>
                    <a:pt x="339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51" y="68"/>
                    <a:pt x="363" y="71"/>
                    <a:pt x="376" y="74"/>
                  </a:cubicBezTo>
                  <a:cubicBezTo>
                    <a:pt x="398" y="80"/>
                    <a:pt x="419" y="87"/>
                    <a:pt x="437" y="103"/>
                  </a:cubicBezTo>
                  <a:cubicBezTo>
                    <a:pt x="447" y="111"/>
                    <a:pt x="453" y="121"/>
                    <a:pt x="457" y="133"/>
                  </a:cubicBezTo>
                  <a:cubicBezTo>
                    <a:pt x="462" y="149"/>
                    <a:pt x="462" y="166"/>
                    <a:pt x="457" y="182"/>
                  </a:cubicBezTo>
                  <a:cubicBezTo>
                    <a:pt x="448" y="210"/>
                    <a:pt x="425" y="228"/>
                    <a:pt x="399" y="237"/>
                  </a:cubicBezTo>
                  <a:cubicBezTo>
                    <a:pt x="382" y="243"/>
                    <a:pt x="364" y="246"/>
                    <a:pt x="347" y="243"/>
                  </a:cubicBezTo>
                  <a:cubicBezTo>
                    <a:pt x="324" y="240"/>
                    <a:pt x="310" y="238"/>
                    <a:pt x="269" y="207"/>
                  </a:cubicBezTo>
                  <a:cubicBezTo>
                    <a:pt x="268" y="207"/>
                    <a:pt x="267" y="208"/>
                    <a:pt x="267" y="209"/>
                  </a:cubicBezTo>
                  <a:cubicBezTo>
                    <a:pt x="287" y="244"/>
                    <a:pt x="313" y="266"/>
                    <a:pt x="345" y="276"/>
                  </a:cubicBezTo>
                  <a:cubicBezTo>
                    <a:pt x="347" y="277"/>
                    <a:pt x="348" y="279"/>
                    <a:pt x="347" y="282"/>
                  </a:cubicBezTo>
                  <a:lnTo>
                    <a:pt x="115" y="28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800" noProof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62" y="525904"/>
            <a:ext cx="7840326" cy="3786532"/>
          </a:xfrm>
          <a:noFill/>
        </p:spPr>
        <p:txBody>
          <a:bodyPr lIns="0" rIns="0" anchor="t" anchorCtr="0"/>
          <a:lstStyle>
            <a:lvl1pPr>
              <a:lnSpc>
                <a:spcPts val="9000"/>
              </a:lnSpc>
              <a:defRPr sz="8000"/>
            </a:lvl1pPr>
          </a:lstStyle>
          <a:p>
            <a:r>
              <a:rPr lang="en-US" noProof="0"/>
              <a:t>Click to edit Master title style</a:t>
            </a:r>
            <a:endParaRPr lang="nl-NL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2000" y="4223112"/>
            <a:ext cx="8460000" cy="128240"/>
          </a:xfrm>
        </p:spPr>
        <p:txBody>
          <a:bodyPr lIns="0" anchor="t" anchorCtr="0">
            <a:noAutofit/>
          </a:bodyPr>
          <a:lstStyle>
            <a:lvl1pPr marL="0" indent="0">
              <a:lnSpc>
                <a:spcPts val="1000"/>
              </a:lnSpc>
              <a:buNone/>
              <a:defRPr sz="900" b="0" baseline="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 noProof="0" dirty="0"/>
              <a:t>Klik hier om een bronvermelding toe te voegen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/>
          </p:nvPr>
        </p:nvSpPr>
        <p:spPr>
          <a:xfrm>
            <a:off x="342000" y="1588017"/>
            <a:ext cx="8460000" cy="2608839"/>
          </a:xfrm>
        </p:spPr>
        <p:txBody>
          <a:bodyPr/>
          <a:lstStyle>
            <a:lvl1pPr>
              <a:lnSpc>
                <a:spcPts val="1400"/>
              </a:lnSpc>
              <a:defRPr sz="1200"/>
            </a:lvl1pPr>
          </a:lstStyle>
          <a:p>
            <a:r>
              <a:rPr lang="en-US" noProof="0"/>
              <a:t>Click icon to add chart</a:t>
            </a:r>
            <a:endParaRPr lang="nl-NL" noProof="0"/>
          </a:p>
        </p:txBody>
      </p:sp>
      <p:sp>
        <p:nvSpPr>
          <p:cNvPr id="11" name="Text Placeholder 60"/>
          <p:cNvSpPr>
            <a:spLocks noGrp="1"/>
          </p:cNvSpPr>
          <p:nvPr>
            <p:ph type="body" sz="quarter" idx="16" hasCustomPrompt="1"/>
          </p:nvPr>
        </p:nvSpPr>
        <p:spPr>
          <a:xfrm>
            <a:off x="342000" y="1285625"/>
            <a:ext cx="8460000" cy="266675"/>
          </a:xfrm>
          <a:noFill/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2000"/>
              </a:lnSpc>
              <a:spcBef>
                <a:spcPct val="0"/>
              </a:spcBef>
              <a:buNone/>
              <a:defRPr lang="en-US" sz="18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noProof="0" dirty="0"/>
              <a:t>Klik hier om een grafiektitel te maken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l-NL" noProof="0"/>
              <a:t>Design &amp; Software Architectuur Fundamentals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c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Design &amp; Software Architectuur Fundamentals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- onderschrift - b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000" y="345286"/>
            <a:ext cx="8460000" cy="3700483"/>
          </a:xfrm>
        </p:spPr>
        <p:txBody>
          <a:bodyPr/>
          <a:lstStyle>
            <a:lvl1pPr marL="0" indent="0">
              <a:buNone/>
              <a:defRPr sz="1050" b="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nl-NL" noProof="0"/>
              <a:t>Design &amp; Software Architectuur Fundamentals</a:t>
            </a:r>
          </a:p>
        </p:txBody>
      </p:sp>
      <p:sp>
        <p:nvSpPr>
          <p:cNvPr id="6" name="Text Placeholder 60"/>
          <p:cNvSpPr>
            <a:spLocks noGrp="1"/>
          </p:cNvSpPr>
          <p:nvPr>
            <p:ph type="body" sz="quarter" idx="14" hasCustomPrompt="1"/>
          </p:nvPr>
        </p:nvSpPr>
        <p:spPr>
          <a:xfrm>
            <a:off x="342000" y="4045769"/>
            <a:ext cx="8460000" cy="266675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indent="0" algn="l" defTabSz="685800" rtl="0" eaLnBrk="1" latinLnBrk="0" hangingPunct="1">
              <a:lnSpc>
                <a:spcPts val="1350"/>
              </a:lnSpc>
              <a:spcBef>
                <a:spcPct val="0"/>
              </a:spcBef>
              <a:buNone/>
              <a:defRPr lang="en-US" sz="12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noProof="0" dirty="0"/>
              <a:t>Klik hier voor een onderschrift</a:t>
            </a:r>
          </a:p>
        </p:txBody>
      </p:sp>
      <p:sp>
        <p:nvSpPr>
          <p:cNvPr id="7" name="Text Placeholder 60"/>
          <p:cNvSpPr>
            <a:spLocks noGrp="1"/>
          </p:cNvSpPr>
          <p:nvPr>
            <p:ph type="body" sz="quarter" idx="15" hasCustomPrompt="1"/>
          </p:nvPr>
        </p:nvSpPr>
        <p:spPr>
          <a:xfrm>
            <a:off x="342000" y="4326155"/>
            <a:ext cx="8460000" cy="141064"/>
          </a:xfrm>
        </p:spPr>
        <p:txBody>
          <a:bodyPr vert="horz" lIns="0" tIns="0" rIns="0" bIns="0" rtlCol="0" anchor="t" anchorCtr="0">
            <a:noAutofit/>
          </a:bodyPr>
          <a:lstStyle>
            <a:lvl1pPr marL="0" algn="l" defTabSz="685800" rtl="0" eaLnBrk="1" latinLnBrk="0" hangingPunct="1">
              <a:lnSpc>
                <a:spcPts val="1000"/>
              </a:lnSpc>
              <a:spcBef>
                <a:spcPct val="0"/>
              </a:spcBef>
              <a:buNone/>
              <a:defRPr lang="en-US" sz="9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noProof="0" dirty="0"/>
              <a:t>Klik hier om een bronvermelding toe te voegen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oto's - onderschrift - b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000" y="345281"/>
            <a:ext cx="4143600" cy="3700488"/>
          </a:xfrm>
        </p:spPr>
        <p:txBody>
          <a:bodyPr/>
          <a:lstStyle>
            <a:lvl1pPr marL="0" indent="0">
              <a:buNone/>
              <a:defRPr sz="1050" b="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53" name="Picture Placeholder 2"/>
          <p:cNvSpPr>
            <a:spLocks noGrp="1"/>
          </p:cNvSpPr>
          <p:nvPr>
            <p:ph type="pic" idx="13"/>
          </p:nvPr>
        </p:nvSpPr>
        <p:spPr>
          <a:xfrm>
            <a:off x="4658400" y="345281"/>
            <a:ext cx="4143600" cy="3700488"/>
          </a:xfrm>
        </p:spPr>
        <p:txBody>
          <a:bodyPr/>
          <a:lstStyle>
            <a:lvl1pPr marL="0" indent="0">
              <a:buNone/>
              <a:defRPr sz="1050" b="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nl-NL" noProof="0"/>
              <a:t>Design &amp; Software Architectuur Fundamentals</a:t>
            </a:r>
          </a:p>
        </p:txBody>
      </p:sp>
      <p:sp>
        <p:nvSpPr>
          <p:cNvPr id="8" name="Text Placeholder 60"/>
          <p:cNvSpPr>
            <a:spLocks noGrp="1"/>
          </p:cNvSpPr>
          <p:nvPr>
            <p:ph type="body" sz="quarter" idx="14" hasCustomPrompt="1"/>
          </p:nvPr>
        </p:nvSpPr>
        <p:spPr>
          <a:xfrm>
            <a:off x="342000" y="4045769"/>
            <a:ext cx="4143600" cy="266675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indent="0" algn="l" defTabSz="685800" rtl="0" eaLnBrk="1" latinLnBrk="0" hangingPunct="1">
              <a:lnSpc>
                <a:spcPts val="1400"/>
              </a:lnSpc>
              <a:spcBef>
                <a:spcPct val="0"/>
              </a:spcBef>
              <a:buNone/>
              <a:defRPr lang="en-US" sz="12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noProof="0" dirty="0"/>
              <a:t>Klik hier voor een onderschrift</a:t>
            </a:r>
          </a:p>
        </p:txBody>
      </p:sp>
      <p:sp>
        <p:nvSpPr>
          <p:cNvPr id="9" name="Text Placeholder 60"/>
          <p:cNvSpPr>
            <a:spLocks noGrp="1"/>
          </p:cNvSpPr>
          <p:nvPr>
            <p:ph type="body" sz="quarter" idx="15" hasCustomPrompt="1"/>
          </p:nvPr>
        </p:nvSpPr>
        <p:spPr>
          <a:xfrm>
            <a:off x="342000" y="4326155"/>
            <a:ext cx="4143600" cy="140400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000"/>
              </a:lnSpc>
              <a:spcBef>
                <a:spcPct val="0"/>
              </a:spcBef>
              <a:buNone/>
              <a:defRPr lang="en-US" sz="9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noProof="0" dirty="0"/>
              <a:t>Klik hier om een bronvermelding toe te voegen</a:t>
            </a:r>
          </a:p>
        </p:txBody>
      </p:sp>
      <p:sp>
        <p:nvSpPr>
          <p:cNvPr id="10" name="Text Placeholder 60"/>
          <p:cNvSpPr>
            <a:spLocks noGrp="1"/>
          </p:cNvSpPr>
          <p:nvPr>
            <p:ph type="body" sz="quarter" idx="16" hasCustomPrompt="1"/>
          </p:nvPr>
        </p:nvSpPr>
        <p:spPr>
          <a:xfrm>
            <a:off x="4658400" y="4045769"/>
            <a:ext cx="4143600" cy="266675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indent="0" algn="l" defTabSz="685800" rtl="0" eaLnBrk="1" latinLnBrk="0" hangingPunct="1">
              <a:lnSpc>
                <a:spcPts val="1400"/>
              </a:lnSpc>
              <a:spcBef>
                <a:spcPct val="0"/>
              </a:spcBef>
              <a:buNone/>
              <a:defRPr lang="en-US" sz="12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noProof="0" dirty="0"/>
              <a:t>Klik hier voor een onderschrift</a:t>
            </a:r>
          </a:p>
        </p:txBody>
      </p:sp>
      <p:sp>
        <p:nvSpPr>
          <p:cNvPr id="11" name="Text Placeholder 60"/>
          <p:cNvSpPr>
            <a:spLocks noGrp="1"/>
          </p:cNvSpPr>
          <p:nvPr>
            <p:ph type="body" sz="quarter" idx="17" hasCustomPrompt="1"/>
          </p:nvPr>
        </p:nvSpPr>
        <p:spPr>
          <a:xfrm>
            <a:off x="4658400" y="4326155"/>
            <a:ext cx="4143600" cy="140400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000"/>
              </a:lnSpc>
              <a:spcBef>
                <a:spcPct val="0"/>
              </a:spcBef>
              <a:buNone/>
              <a:defRPr lang="en-US" sz="9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noProof="0" dirty="0"/>
              <a:t>Klik hier om een bronvermelding toe te voegen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w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342000" y="342001"/>
            <a:ext cx="8460000" cy="39704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837" y="525904"/>
            <a:ext cx="7840326" cy="3786532"/>
          </a:xfrm>
          <a:noFill/>
        </p:spPr>
        <p:txBody>
          <a:bodyPr lIns="0" rIns="0" anchor="t" anchorCtr="0"/>
          <a:lstStyle>
            <a:lvl1pPr>
              <a:lnSpc>
                <a:spcPts val="3600"/>
              </a:lnSpc>
              <a:defRPr sz="3000"/>
            </a:lvl1pPr>
          </a:lstStyle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grpSp>
        <p:nvGrpSpPr>
          <p:cNvPr id="29" name="Group 28"/>
          <p:cNvGrpSpPr/>
          <p:nvPr userDrawn="1"/>
        </p:nvGrpSpPr>
        <p:grpSpPr bwMode="gray">
          <a:xfrm>
            <a:off x="342901" y="4559215"/>
            <a:ext cx="1109903" cy="241172"/>
            <a:chOff x="2749538" y="2279310"/>
            <a:chExt cx="1479870" cy="321562"/>
          </a:xfrm>
        </p:grpSpPr>
        <p:sp>
          <p:nvSpPr>
            <p:cNvPr id="30" name="Rectangle 29"/>
            <p:cNvSpPr/>
            <p:nvPr/>
          </p:nvSpPr>
          <p:spPr bwMode="gray">
            <a:xfrm>
              <a:off x="2749538" y="2279310"/>
              <a:ext cx="488502" cy="3215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31" name="Rectangle 30"/>
            <p:cNvSpPr/>
            <p:nvPr/>
          </p:nvSpPr>
          <p:spPr bwMode="gray">
            <a:xfrm>
              <a:off x="3238039" y="2279310"/>
              <a:ext cx="991369" cy="32156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grpSp>
          <p:nvGrpSpPr>
            <p:cNvPr id="32" name="Group 21"/>
            <p:cNvGrpSpPr/>
            <p:nvPr/>
          </p:nvGrpSpPr>
          <p:grpSpPr bwMode="gray">
            <a:xfrm>
              <a:off x="3373209" y="2357164"/>
              <a:ext cx="726277" cy="153325"/>
              <a:chOff x="-1490663" y="3248025"/>
              <a:chExt cx="2857501" cy="603250"/>
            </a:xfrm>
          </p:grpSpPr>
          <p:sp>
            <p:nvSpPr>
              <p:cNvPr id="34" name="Freeform 33"/>
              <p:cNvSpPr>
                <a:spLocks/>
              </p:cNvSpPr>
              <p:nvPr/>
            </p:nvSpPr>
            <p:spPr bwMode="gray">
              <a:xfrm>
                <a:off x="-1490663" y="3248025"/>
                <a:ext cx="434975" cy="603250"/>
              </a:xfrm>
              <a:custGeom>
                <a:avLst/>
                <a:gdLst/>
                <a:ahLst/>
                <a:cxnLst>
                  <a:cxn ang="0">
                    <a:pos x="108" y="42"/>
                  </a:cxn>
                  <a:cxn ang="0">
                    <a:pos x="92" y="42"/>
                  </a:cxn>
                  <a:cxn ang="0">
                    <a:pos x="62" y="10"/>
                  </a:cxn>
                  <a:cxn ang="0">
                    <a:pos x="32" y="36"/>
                  </a:cxn>
                  <a:cxn ang="0">
                    <a:pos x="77" y="66"/>
                  </a:cxn>
                  <a:cxn ang="0">
                    <a:pos x="116" y="111"/>
                  </a:cxn>
                  <a:cxn ang="0">
                    <a:pos x="50" y="161"/>
                  </a:cxn>
                  <a:cxn ang="0">
                    <a:pos x="0" y="153"/>
                  </a:cxn>
                  <a:cxn ang="0">
                    <a:pos x="0" y="113"/>
                  </a:cxn>
                  <a:cxn ang="0">
                    <a:pos x="17" y="113"/>
                  </a:cxn>
                  <a:cxn ang="0">
                    <a:pos x="52" y="151"/>
                  </a:cxn>
                  <a:cxn ang="0">
                    <a:pos x="84" y="122"/>
                  </a:cxn>
                  <a:cxn ang="0">
                    <a:pos x="67" y="98"/>
                  </a:cxn>
                  <a:cxn ang="0">
                    <a:pos x="0" y="46"/>
                  </a:cxn>
                  <a:cxn ang="0">
                    <a:pos x="61" y="0"/>
                  </a:cxn>
                  <a:cxn ang="0">
                    <a:pos x="108" y="7"/>
                  </a:cxn>
                  <a:cxn ang="0">
                    <a:pos x="108" y="42"/>
                  </a:cxn>
                </a:cxnLst>
                <a:rect l="0" t="0" r="r" b="b"/>
                <a:pathLst>
                  <a:path w="116" h="161">
                    <a:moveTo>
                      <a:pt x="108" y="42"/>
                    </a:moveTo>
                    <a:cubicBezTo>
                      <a:pt x="92" y="42"/>
                      <a:pt x="92" y="42"/>
                      <a:pt x="92" y="42"/>
                    </a:cubicBezTo>
                    <a:cubicBezTo>
                      <a:pt x="91" y="23"/>
                      <a:pt x="84" y="10"/>
                      <a:pt x="62" y="10"/>
                    </a:cubicBezTo>
                    <a:cubicBezTo>
                      <a:pt x="45" y="10"/>
                      <a:pt x="32" y="18"/>
                      <a:pt x="32" y="36"/>
                    </a:cubicBezTo>
                    <a:cubicBezTo>
                      <a:pt x="32" y="59"/>
                      <a:pt x="60" y="61"/>
                      <a:pt x="77" y="66"/>
                    </a:cubicBezTo>
                    <a:cubicBezTo>
                      <a:pt x="101" y="74"/>
                      <a:pt x="116" y="82"/>
                      <a:pt x="116" y="111"/>
                    </a:cubicBezTo>
                    <a:cubicBezTo>
                      <a:pt x="116" y="149"/>
                      <a:pt x="83" y="161"/>
                      <a:pt x="50" y="161"/>
                    </a:cubicBezTo>
                    <a:cubicBezTo>
                      <a:pt x="32" y="161"/>
                      <a:pt x="17" y="157"/>
                      <a:pt x="0" y="15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7" y="113"/>
                      <a:pt x="17" y="113"/>
                      <a:pt x="17" y="113"/>
                    </a:cubicBezTo>
                    <a:cubicBezTo>
                      <a:pt x="19" y="138"/>
                      <a:pt x="25" y="151"/>
                      <a:pt x="52" y="151"/>
                    </a:cubicBezTo>
                    <a:cubicBezTo>
                      <a:pt x="70" y="151"/>
                      <a:pt x="84" y="140"/>
                      <a:pt x="84" y="122"/>
                    </a:cubicBezTo>
                    <a:cubicBezTo>
                      <a:pt x="84" y="110"/>
                      <a:pt x="79" y="102"/>
                      <a:pt x="67" y="98"/>
                    </a:cubicBezTo>
                    <a:cubicBezTo>
                      <a:pt x="38" y="87"/>
                      <a:pt x="0" y="86"/>
                      <a:pt x="0" y="46"/>
                    </a:cubicBezTo>
                    <a:cubicBezTo>
                      <a:pt x="0" y="12"/>
                      <a:pt x="32" y="0"/>
                      <a:pt x="61" y="0"/>
                    </a:cubicBezTo>
                    <a:cubicBezTo>
                      <a:pt x="75" y="0"/>
                      <a:pt x="92" y="2"/>
                      <a:pt x="108" y="7"/>
                    </a:cubicBezTo>
                    <a:lnTo>
                      <a:pt x="108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5" name="Freeform 34"/>
              <p:cNvSpPr>
                <a:spLocks/>
              </p:cNvSpPr>
              <p:nvPr/>
            </p:nvSpPr>
            <p:spPr bwMode="gray">
              <a:xfrm>
                <a:off x="-384175" y="3341688"/>
                <a:ext cx="503238" cy="504825"/>
              </a:xfrm>
              <a:custGeom>
                <a:avLst/>
                <a:gdLst/>
                <a:ahLst/>
                <a:cxnLst>
                  <a:cxn ang="0">
                    <a:pos x="70" y="74"/>
                  </a:cxn>
                  <a:cxn ang="0">
                    <a:pos x="106" y="74"/>
                  </a:cxn>
                  <a:cxn ang="0">
                    <a:pos x="134" y="74"/>
                  </a:cxn>
                  <a:cxn ang="0">
                    <a:pos x="134" y="82"/>
                  </a:cxn>
                  <a:cxn ang="0">
                    <a:pos x="120" y="97"/>
                  </a:cxn>
                  <a:cxn ang="0">
                    <a:pos x="120" y="127"/>
                  </a:cxn>
                  <a:cxn ang="0">
                    <a:pos x="82" y="134"/>
                  </a:cxn>
                  <a:cxn ang="0">
                    <a:pos x="64" y="135"/>
                  </a:cxn>
                  <a:cxn ang="0">
                    <a:pos x="0" y="70"/>
                  </a:cxn>
                  <a:cxn ang="0">
                    <a:pos x="70" y="0"/>
                  </a:cxn>
                  <a:cxn ang="0">
                    <a:pos x="117" y="5"/>
                  </a:cxn>
                  <a:cxn ang="0">
                    <a:pos x="117" y="38"/>
                  </a:cxn>
                  <a:cxn ang="0">
                    <a:pos x="103" y="38"/>
                  </a:cxn>
                  <a:cxn ang="0">
                    <a:pos x="70" y="8"/>
                  </a:cxn>
                  <a:cxn ang="0">
                    <a:pos x="31" y="71"/>
                  </a:cxn>
                  <a:cxn ang="0">
                    <a:pos x="68" y="128"/>
                  </a:cxn>
                  <a:cxn ang="0">
                    <a:pos x="91" y="119"/>
                  </a:cxn>
                  <a:cxn ang="0">
                    <a:pos x="93" y="97"/>
                  </a:cxn>
                  <a:cxn ang="0">
                    <a:pos x="70" y="82"/>
                  </a:cxn>
                  <a:cxn ang="0">
                    <a:pos x="70" y="74"/>
                  </a:cxn>
                </a:cxnLst>
                <a:rect l="0" t="0" r="r" b="b"/>
                <a:pathLst>
                  <a:path w="134" h="135">
                    <a:moveTo>
                      <a:pt x="70" y="74"/>
                    </a:moveTo>
                    <a:cubicBezTo>
                      <a:pt x="85" y="74"/>
                      <a:pt x="96" y="74"/>
                      <a:pt x="106" y="74"/>
                    </a:cubicBezTo>
                    <a:cubicBezTo>
                      <a:pt x="117" y="74"/>
                      <a:pt x="128" y="74"/>
                      <a:pt x="134" y="74"/>
                    </a:cubicBezTo>
                    <a:cubicBezTo>
                      <a:pt x="134" y="82"/>
                      <a:pt x="134" y="82"/>
                      <a:pt x="134" y="82"/>
                    </a:cubicBezTo>
                    <a:cubicBezTo>
                      <a:pt x="118" y="81"/>
                      <a:pt x="120" y="91"/>
                      <a:pt x="120" y="97"/>
                    </a:cubicBezTo>
                    <a:cubicBezTo>
                      <a:pt x="120" y="127"/>
                      <a:pt x="120" y="127"/>
                      <a:pt x="120" y="127"/>
                    </a:cubicBezTo>
                    <a:cubicBezTo>
                      <a:pt x="107" y="127"/>
                      <a:pt x="95" y="132"/>
                      <a:pt x="82" y="134"/>
                    </a:cubicBezTo>
                    <a:cubicBezTo>
                      <a:pt x="76" y="135"/>
                      <a:pt x="70" y="135"/>
                      <a:pt x="64" y="135"/>
                    </a:cubicBezTo>
                    <a:cubicBezTo>
                      <a:pt x="21" y="135"/>
                      <a:pt x="0" y="113"/>
                      <a:pt x="0" y="70"/>
                    </a:cubicBezTo>
                    <a:cubicBezTo>
                      <a:pt x="0" y="21"/>
                      <a:pt x="21" y="0"/>
                      <a:pt x="70" y="0"/>
                    </a:cubicBezTo>
                    <a:cubicBezTo>
                      <a:pt x="88" y="0"/>
                      <a:pt x="100" y="2"/>
                      <a:pt x="117" y="5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03" y="38"/>
                      <a:pt x="103" y="38"/>
                      <a:pt x="103" y="38"/>
                    </a:cubicBezTo>
                    <a:cubicBezTo>
                      <a:pt x="100" y="14"/>
                      <a:pt x="97" y="8"/>
                      <a:pt x="70" y="8"/>
                    </a:cubicBezTo>
                    <a:cubicBezTo>
                      <a:pt x="35" y="8"/>
                      <a:pt x="31" y="41"/>
                      <a:pt x="31" y="71"/>
                    </a:cubicBezTo>
                    <a:cubicBezTo>
                      <a:pt x="31" y="97"/>
                      <a:pt x="36" y="128"/>
                      <a:pt x="68" y="128"/>
                    </a:cubicBezTo>
                    <a:cubicBezTo>
                      <a:pt x="76" y="128"/>
                      <a:pt x="87" y="125"/>
                      <a:pt x="91" y="119"/>
                    </a:cubicBezTo>
                    <a:cubicBezTo>
                      <a:pt x="93" y="118"/>
                      <a:pt x="93" y="116"/>
                      <a:pt x="93" y="97"/>
                    </a:cubicBezTo>
                    <a:cubicBezTo>
                      <a:pt x="92" y="85"/>
                      <a:pt x="96" y="81"/>
                      <a:pt x="70" y="82"/>
                    </a:cubicBezTo>
                    <a:lnTo>
                      <a:pt x="70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gray">
              <a:xfrm>
                <a:off x="174625" y="3348038"/>
                <a:ext cx="390525" cy="495300"/>
              </a:xfrm>
              <a:custGeom>
                <a:avLst/>
                <a:gdLst/>
                <a:ahLst/>
                <a:cxnLst>
                  <a:cxn ang="0">
                    <a:pos x="16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04" y="0"/>
                  </a:cxn>
                  <a:cxn ang="0">
                    <a:pos x="104" y="32"/>
                  </a:cxn>
                  <a:cxn ang="0">
                    <a:pos x="90" y="32"/>
                  </a:cxn>
                  <a:cxn ang="0">
                    <a:pos x="62" y="9"/>
                  </a:cxn>
                  <a:cxn ang="0">
                    <a:pos x="43" y="9"/>
                  </a:cxn>
                  <a:cxn ang="0">
                    <a:pos x="43" y="58"/>
                  </a:cxn>
                  <a:cxn ang="0">
                    <a:pos x="55" y="58"/>
                  </a:cxn>
                  <a:cxn ang="0">
                    <a:pos x="69" y="39"/>
                  </a:cxn>
                  <a:cxn ang="0">
                    <a:pos x="79" y="39"/>
                  </a:cxn>
                  <a:cxn ang="0">
                    <a:pos x="79" y="62"/>
                  </a:cxn>
                  <a:cxn ang="0">
                    <a:pos x="79" y="84"/>
                  </a:cxn>
                  <a:cxn ang="0">
                    <a:pos x="69" y="84"/>
                  </a:cxn>
                  <a:cxn ang="0">
                    <a:pos x="55" y="66"/>
                  </a:cxn>
                  <a:cxn ang="0">
                    <a:pos x="43" y="66"/>
                  </a:cxn>
                  <a:cxn ang="0">
                    <a:pos x="43" y="123"/>
                  </a:cxn>
                  <a:cxn ang="0">
                    <a:pos x="64" y="123"/>
                  </a:cxn>
                  <a:cxn ang="0">
                    <a:pos x="90" y="96"/>
                  </a:cxn>
                  <a:cxn ang="0">
                    <a:pos x="104" y="96"/>
                  </a:cxn>
                  <a:cxn ang="0">
                    <a:pos x="104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6" y="109"/>
                  </a:cxn>
                  <a:cxn ang="0">
                    <a:pos x="16" y="24"/>
                  </a:cxn>
                </a:cxnLst>
                <a:rect l="0" t="0" r="r" b="b"/>
                <a:pathLst>
                  <a:path w="104" h="132">
                    <a:moveTo>
                      <a:pt x="16" y="24"/>
                    </a:moveTo>
                    <a:cubicBezTo>
                      <a:pt x="15" y="13"/>
                      <a:pt x="18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7" y="11"/>
                      <a:pt x="87" y="9"/>
                      <a:pt x="62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66" y="58"/>
                      <a:pt x="68" y="50"/>
                      <a:pt x="69" y="39"/>
                    </a:cubicBezTo>
                    <a:cubicBezTo>
                      <a:pt x="79" y="39"/>
                      <a:pt x="79" y="39"/>
                      <a:pt x="79" y="39"/>
                    </a:cubicBezTo>
                    <a:cubicBezTo>
                      <a:pt x="79" y="47"/>
                      <a:pt x="79" y="54"/>
                      <a:pt x="79" y="62"/>
                    </a:cubicBezTo>
                    <a:cubicBezTo>
                      <a:pt x="79" y="69"/>
                      <a:pt x="79" y="77"/>
                      <a:pt x="79" y="84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68" y="74"/>
                      <a:pt x="67" y="66"/>
                      <a:pt x="55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123"/>
                      <a:pt x="43" y="123"/>
                      <a:pt x="43" y="123"/>
                    </a:cubicBezTo>
                    <a:cubicBezTo>
                      <a:pt x="64" y="123"/>
                      <a:pt x="64" y="123"/>
                      <a:pt x="64" y="123"/>
                    </a:cubicBezTo>
                    <a:cubicBezTo>
                      <a:pt x="87" y="123"/>
                      <a:pt x="87" y="117"/>
                      <a:pt x="90" y="96"/>
                    </a:cubicBezTo>
                    <a:cubicBezTo>
                      <a:pt x="104" y="96"/>
                      <a:pt x="104" y="96"/>
                      <a:pt x="104" y="96"/>
                    </a:cubicBezTo>
                    <a:cubicBezTo>
                      <a:pt x="104" y="132"/>
                      <a:pt x="104" y="132"/>
                      <a:pt x="104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18" y="124"/>
                      <a:pt x="15" y="120"/>
                      <a:pt x="16" y="109"/>
                    </a:cubicBezTo>
                    <a:lnTo>
                      <a:pt x="16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7" name="Freeform 36"/>
              <p:cNvSpPr>
                <a:spLocks/>
              </p:cNvSpPr>
              <p:nvPr/>
            </p:nvSpPr>
            <p:spPr bwMode="gray">
              <a:xfrm>
                <a:off x="625475" y="3348038"/>
                <a:ext cx="449263" cy="495300"/>
              </a:xfrm>
              <a:custGeom>
                <a:avLst/>
                <a:gdLst/>
                <a:ahLst/>
                <a:cxnLst>
                  <a:cxn ang="0">
                    <a:pos x="27" y="124"/>
                  </a:cxn>
                  <a:cxn ang="0">
                    <a:pos x="46" y="109"/>
                  </a:cxn>
                  <a:cxn ang="0">
                    <a:pos x="46" y="9"/>
                  </a:cxn>
                  <a:cxn ang="0">
                    <a:pos x="38" y="9"/>
                  </a:cxn>
                  <a:cxn ang="0">
                    <a:pos x="14" y="35"/>
                  </a:cxn>
                  <a:cxn ang="0">
                    <a:pos x="0" y="35"/>
                  </a:cxn>
                  <a:cxn ang="0">
                    <a:pos x="0" y="0"/>
                  </a:cxn>
                  <a:cxn ang="0">
                    <a:pos x="120" y="0"/>
                  </a:cxn>
                  <a:cxn ang="0">
                    <a:pos x="120" y="35"/>
                  </a:cxn>
                  <a:cxn ang="0">
                    <a:pos x="106" y="35"/>
                  </a:cxn>
                  <a:cxn ang="0">
                    <a:pos x="82" y="9"/>
                  </a:cxn>
                  <a:cxn ang="0">
                    <a:pos x="74" y="9"/>
                  </a:cxn>
                  <a:cxn ang="0">
                    <a:pos x="74" y="109"/>
                  </a:cxn>
                  <a:cxn ang="0">
                    <a:pos x="93" y="124"/>
                  </a:cxn>
                  <a:cxn ang="0">
                    <a:pos x="93" y="132"/>
                  </a:cxn>
                  <a:cxn ang="0">
                    <a:pos x="27" y="132"/>
                  </a:cxn>
                  <a:cxn ang="0">
                    <a:pos x="27" y="124"/>
                  </a:cxn>
                </a:cxnLst>
                <a:rect l="0" t="0" r="r" b="b"/>
                <a:pathLst>
                  <a:path w="120" h="132">
                    <a:moveTo>
                      <a:pt x="27" y="124"/>
                    </a:moveTo>
                    <a:cubicBezTo>
                      <a:pt x="48" y="124"/>
                      <a:pt x="46" y="122"/>
                      <a:pt x="46" y="10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17" y="9"/>
                      <a:pt x="17" y="14"/>
                      <a:pt x="14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3" y="14"/>
                      <a:pt x="103" y="9"/>
                      <a:pt x="82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4" y="109"/>
                      <a:pt x="74" y="109"/>
                      <a:pt x="74" y="109"/>
                    </a:cubicBezTo>
                    <a:cubicBezTo>
                      <a:pt x="74" y="122"/>
                      <a:pt x="72" y="124"/>
                      <a:pt x="93" y="124"/>
                    </a:cubicBezTo>
                    <a:cubicBezTo>
                      <a:pt x="93" y="132"/>
                      <a:pt x="93" y="132"/>
                      <a:pt x="93" y="132"/>
                    </a:cubicBezTo>
                    <a:cubicBezTo>
                      <a:pt x="27" y="132"/>
                      <a:pt x="27" y="132"/>
                      <a:pt x="27" y="132"/>
                    </a:cubicBezTo>
                    <a:lnTo>
                      <a:pt x="27" y="1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gray">
              <a:xfrm>
                <a:off x="1123950" y="3348038"/>
                <a:ext cx="242888" cy="495300"/>
              </a:xfrm>
              <a:custGeom>
                <a:avLst/>
                <a:gdLst/>
                <a:ahLst/>
                <a:cxnLst>
                  <a:cxn ang="0">
                    <a:pos x="46" y="109"/>
                  </a:cxn>
                  <a:cxn ang="0">
                    <a:pos x="65" y="124"/>
                  </a:cxn>
                  <a:cxn ang="0">
                    <a:pos x="65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9" y="109"/>
                  </a:cxn>
                  <a:cxn ang="0">
                    <a:pos x="19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65" y="0"/>
                  </a:cxn>
                  <a:cxn ang="0">
                    <a:pos x="65" y="8"/>
                  </a:cxn>
                  <a:cxn ang="0">
                    <a:pos x="46" y="24"/>
                  </a:cxn>
                  <a:cxn ang="0">
                    <a:pos x="46" y="109"/>
                  </a:cxn>
                </a:cxnLst>
                <a:rect l="0" t="0" r="r" b="b"/>
                <a:pathLst>
                  <a:path w="65" h="132">
                    <a:moveTo>
                      <a:pt x="46" y="109"/>
                    </a:moveTo>
                    <a:cubicBezTo>
                      <a:pt x="47" y="121"/>
                      <a:pt x="44" y="124"/>
                      <a:pt x="65" y="124"/>
                    </a:cubicBezTo>
                    <a:cubicBezTo>
                      <a:pt x="65" y="132"/>
                      <a:pt x="65" y="132"/>
                      <a:pt x="65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21" y="124"/>
                      <a:pt x="18" y="121"/>
                      <a:pt x="19" y="10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11"/>
                      <a:pt x="21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44" y="8"/>
                      <a:pt x="47" y="11"/>
                      <a:pt x="46" y="24"/>
                    </a:cubicBezTo>
                    <a:lnTo>
                      <a:pt x="46" y="10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9" name="Freeform 38"/>
              <p:cNvSpPr>
                <a:spLocks noEditPoints="1"/>
              </p:cNvSpPr>
              <p:nvPr/>
            </p:nvSpPr>
            <p:spPr bwMode="gray">
              <a:xfrm>
                <a:off x="-968375" y="3341688"/>
                <a:ext cx="493713" cy="504825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66" y="0"/>
                  </a:cxn>
                  <a:cxn ang="0">
                    <a:pos x="132" y="68"/>
                  </a:cxn>
                  <a:cxn ang="0">
                    <a:pos x="66" y="135"/>
                  </a:cxn>
                  <a:cxn ang="0">
                    <a:pos x="0" y="68"/>
                  </a:cxn>
                  <a:cxn ang="0">
                    <a:pos x="102" y="68"/>
                  </a:cxn>
                  <a:cxn ang="0">
                    <a:pos x="66" y="8"/>
                  </a:cxn>
                  <a:cxn ang="0">
                    <a:pos x="31" y="68"/>
                  </a:cxn>
                  <a:cxn ang="0">
                    <a:pos x="66" y="128"/>
                  </a:cxn>
                  <a:cxn ang="0">
                    <a:pos x="102" y="68"/>
                  </a:cxn>
                </a:cxnLst>
                <a:rect l="0" t="0" r="r" b="b"/>
                <a:pathLst>
                  <a:path w="132" h="135">
                    <a:moveTo>
                      <a:pt x="0" y="68"/>
                    </a:moveTo>
                    <a:cubicBezTo>
                      <a:pt x="0" y="22"/>
                      <a:pt x="19" y="0"/>
                      <a:pt x="66" y="0"/>
                    </a:cubicBezTo>
                    <a:cubicBezTo>
                      <a:pt x="113" y="0"/>
                      <a:pt x="132" y="22"/>
                      <a:pt x="132" y="68"/>
                    </a:cubicBezTo>
                    <a:cubicBezTo>
                      <a:pt x="132" y="114"/>
                      <a:pt x="113" y="135"/>
                      <a:pt x="66" y="135"/>
                    </a:cubicBezTo>
                    <a:cubicBezTo>
                      <a:pt x="19" y="135"/>
                      <a:pt x="0" y="114"/>
                      <a:pt x="0" y="68"/>
                    </a:cubicBezTo>
                    <a:moveTo>
                      <a:pt x="102" y="68"/>
                    </a:moveTo>
                    <a:cubicBezTo>
                      <a:pt x="102" y="33"/>
                      <a:pt x="96" y="8"/>
                      <a:pt x="66" y="8"/>
                    </a:cubicBezTo>
                    <a:cubicBezTo>
                      <a:pt x="36" y="8"/>
                      <a:pt x="31" y="33"/>
                      <a:pt x="31" y="68"/>
                    </a:cubicBezTo>
                    <a:cubicBezTo>
                      <a:pt x="31" y="103"/>
                      <a:pt x="36" y="127"/>
                      <a:pt x="66" y="128"/>
                    </a:cubicBezTo>
                    <a:cubicBezTo>
                      <a:pt x="96" y="127"/>
                      <a:pt x="102" y="103"/>
                      <a:pt x="102" y="68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</p:grpSp>
        <p:sp>
          <p:nvSpPr>
            <p:cNvPr id="33" name="Freeform 13"/>
            <p:cNvSpPr>
              <a:spLocks/>
            </p:cNvSpPr>
            <p:nvPr/>
          </p:nvSpPr>
          <p:spPr bwMode="gray">
            <a:xfrm>
              <a:off x="2776451" y="2301485"/>
              <a:ext cx="440608" cy="269126"/>
            </a:xfrm>
            <a:custGeom>
              <a:avLst/>
              <a:gdLst/>
              <a:ahLst/>
              <a:cxnLst>
                <a:cxn ang="0">
                  <a:pos x="115" y="282"/>
                </a:cxn>
                <a:cxn ang="0">
                  <a:pos x="117" y="276"/>
                </a:cxn>
                <a:cxn ang="0">
                  <a:pos x="195" y="209"/>
                </a:cxn>
                <a:cxn ang="0">
                  <a:pos x="194" y="207"/>
                </a:cxn>
                <a:cxn ang="0">
                  <a:pos x="116" y="243"/>
                </a:cxn>
                <a:cxn ang="0">
                  <a:pos x="63" y="237"/>
                </a:cxn>
                <a:cxn ang="0">
                  <a:pos x="6" y="182"/>
                </a:cxn>
                <a:cxn ang="0">
                  <a:pos x="6" y="133"/>
                </a:cxn>
                <a:cxn ang="0">
                  <a:pos x="26" y="103"/>
                </a:cxn>
                <a:cxn ang="0">
                  <a:pos x="87" y="74"/>
                </a:cxn>
                <a:cxn ang="0">
                  <a:pos x="124" y="66"/>
                </a:cxn>
                <a:cxn ang="0">
                  <a:pos x="124" y="66"/>
                </a:cxn>
                <a:cxn ang="0">
                  <a:pos x="231" y="0"/>
                </a:cxn>
                <a:cxn ang="0">
                  <a:pos x="339" y="66"/>
                </a:cxn>
                <a:cxn ang="0">
                  <a:pos x="338" y="66"/>
                </a:cxn>
                <a:cxn ang="0">
                  <a:pos x="376" y="74"/>
                </a:cxn>
                <a:cxn ang="0">
                  <a:pos x="437" y="103"/>
                </a:cxn>
                <a:cxn ang="0">
                  <a:pos x="457" y="133"/>
                </a:cxn>
                <a:cxn ang="0">
                  <a:pos x="457" y="182"/>
                </a:cxn>
                <a:cxn ang="0">
                  <a:pos x="399" y="237"/>
                </a:cxn>
                <a:cxn ang="0">
                  <a:pos x="347" y="243"/>
                </a:cxn>
                <a:cxn ang="0">
                  <a:pos x="269" y="207"/>
                </a:cxn>
                <a:cxn ang="0">
                  <a:pos x="267" y="209"/>
                </a:cxn>
                <a:cxn ang="0">
                  <a:pos x="345" y="276"/>
                </a:cxn>
                <a:cxn ang="0">
                  <a:pos x="347" y="282"/>
                </a:cxn>
                <a:cxn ang="0">
                  <a:pos x="115" y="282"/>
                </a:cxn>
              </a:cxnLst>
              <a:rect l="0" t="0" r="r" b="b"/>
              <a:pathLst>
                <a:path w="462" h="282">
                  <a:moveTo>
                    <a:pt x="115" y="282"/>
                  </a:moveTo>
                  <a:cubicBezTo>
                    <a:pt x="115" y="279"/>
                    <a:pt x="115" y="277"/>
                    <a:pt x="117" y="276"/>
                  </a:cubicBezTo>
                  <a:cubicBezTo>
                    <a:pt x="149" y="266"/>
                    <a:pt x="176" y="244"/>
                    <a:pt x="195" y="209"/>
                  </a:cubicBezTo>
                  <a:cubicBezTo>
                    <a:pt x="195" y="208"/>
                    <a:pt x="194" y="207"/>
                    <a:pt x="194" y="207"/>
                  </a:cubicBezTo>
                  <a:cubicBezTo>
                    <a:pt x="152" y="238"/>
                    <a:pt x="139" y="240"/>
                    <a:pt x="116" y="243"/>
                  </a:cubicBezTo>
                  <a:cubicBezTo>
                    <a:pt x="98" y="246"/>
                    <a:pt x="80" y="243"/>
                    <a:pt x="63" y="237"/>
                  </a:cubicBezTo>
                  <a:cubicBezTo>
                    <a:pt x="37" y="228"/>
                    <a:pt x="14" y="210"/>
                    <a:pt x="6" y="182"/>
                  </a:cubicBezTo>
                  <a:cubicBezTo>
                    <a:pt x="1" y="166"/>
                    <a:pt x="0" y="149"/>
                    <a:pt x="6" y="133"/>
                  </a:cubicBezTo>
                  <a:cubicBezTo>
                    <a:pt x="10" y="121"/>
                    <a:pt x="16" y="111"/>
                    <a:pt x="26" y="103"/>
                  </a:cubicBezTo>
                  <a:cubicBezTo>
                    <a:pt x="44" y="87"/>
                    <a:pt x="64" y="80"/>
                    <a:pt x="87" y="74"/>
                  </a:cubicBezTo>
                  <a:cubicBezTo>
                    <a:pt x="99" y="71"/>
                    <a:pt x="112" y="68"/>
                    <a:pt x="124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87" y="52"/>
                    <a:pt x="202" y="51"/>
                    <a:pt x="231" y="0"/>
                  </a:cubicBezTo>
                  <a:cubicBezTo>
                    <a:pt x="261" y="51"/>
                    <a:pt x="275" y="52"/>
                    <a:pt x="339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51" y="68"/>
                    <a:pt x="363" y="71"/>
                    <a:pt x="376" y="74"/>
                  </a:cubicBezTo>
                  <a:cubicBezTo>
                    <a:pt x="398" y="80"/>
                    <a:pt x="419" y="87"/>
                    <a:pt x="437" y="103"/>
                  </a:cubicBezTo>
                  <a:cubicBezTo>
                    <a:pt x="447" y="111"/>
                    <a:pt x="453" y="121"/>
                    <a:pt x="457" y="133"/>
                  </a:cubicBezTo>
                  <a:cubicBezTo>
                    <a:pt x="462" y="149"/>
                    <a:pt x="462" y="166"/>
                    <a:pt x="457" y="182"/>
                  </a:cubicBezTo>
                  <a:cubicBezTo>
                    <a:pt x="448" y="210"/>
                    <a:pt x="425" y="228"/>
                    <a:pt x="399" y="237"/>
                  </a:cubicBezTo>
                  <a:cubicBezTo>
                    <a:pt x="382" y="243"/>
                    <a:pt x="364" y="246"/>
                    <a:pt x="347" y="243"/>
                  </a:cubicBezTo>
                  <a:cubicBezTo>
                    <a:pt x="324" y="240"/>
                    <a:pt x="310" y="238"/>
                    <a:pt x="269" y="207"/>
                  </a:cubicBezTo>
                  <a:cubicBezTo>
                    <a:pt x="268" y="207"/>
                    <a:pt x="267" y="208"/>
                    <a:pt x="267" y="209"/>
                  </a:cubicBezTo>
                  <a:cubicBezTo>
                    <a:pt x="287" y="244"/>
                    <a:pt x="313" y="266"/>
                    <a:pt x="345" y="276"/>
                  </a:cubicBezTo>
                  <a:cubicBezTo>
                    <a:pt x="347" y="277"/>
                    <a:pt x="348" y="279"/>
                    <a:pt x="347" y="282"/>
                  </a:cubicBezTo>
                  <a:lnTo>
                    <a:pt x="115" y="28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800" noProof="0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02136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951570"/>
            <a:ext cx="6563072" cy="34548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383618"/>
            <a:ext cx="6563072" cy="3110899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05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6" name="TextBox 5">
            <a:hlinkClick r:id="rId3"/>
          </p:cNvPr>
          <p:cNvSpPr txBox="1"/>
          <p:nvPr userDrawn="1"/>
        </p:nvSpPr>
        <p:spPr>
          <a:xfrm>
            <a:off x="-180528" y="4854232"/>
            <a:ext cx="9144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altLang="ko-KR" sz="6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© Sogeti 2016</a:t>
            </a:r>
            <a:endParaRPr lang="ko-KR" altLang="en-US" sz="600" dirty="0">
              <a:solidFill>
                <a:schemeClr val="accent6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468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2583"/>
            <a:ext cx="9144000" cy="802136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4548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1707654"/>
            <a:ext cx="8229600" cy="27003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05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TextBox 4">
            <a:hlinkClick r:id="rId3"/>
          </p:cNvPr>
          <p:cNvSpPr txBox="1"/>
          <p:nvPr userDrawn="1"/>
        </p:nvSpPr>
        <p:spPr>
          <a:xfrm>
            <a:off x="-180528" y="4854232"/>
            <a:ext cx="9144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altLang="ko-KR" sz="6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© Sogeti 2016</a:t>
            </a:r>
            <a:endParaRPr lang="ko-KR" altLang="en-US" sz="600" dirty="0">
              <a:solidFill>
                <a:schemeClr val="accent6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76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342000" y="342001"/>
            <a:ext cx="8460000" cy="3970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0412" y="531734"/>
            <a:ext cx="7840326" cy="1923604"/>
          </a:xfrm>
          <a:noFill/>
        </p:spPr>
        <p:txBody>
          <a:bodyPr lIns="0" rIns="0" anchor="t" anchorCtr="0">
            <a:noAutofit/>
          </a:bodyPr>
          <a:lstStyle>
            <a:lvl1pPr>
              <a:lnSpc>
                <a:spcPts val="5000"/>
              </a:lnSpc>
              <a:defRPr sz="4500"/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nl-NL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680391" y="2873354"/>
            <a:ext cx="7841273" cy="538609"/>
          </a:xfr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</a:t>
            </a:r>
            <a:br>
              <a:rPr lang="en-US" noProof="0" dirty="0"/>
            </a:br>
            <a:r>
              <a:rPr lang="en-US" noProof="0" dirty="0"/>
              <a:t>subtitle style</a:t>
            </a:r>
            <a:endParaRPr lang="nl-NL" noProof="0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 bwMode="white">
          <a:xfrm>
            <a:off x="680412" y="3632897"/>
            <a:ext cx="7840325" cy="179536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Type </a:t>
            </a:r>
            <a:r>
              <a:rPr lang="nl-NL" noProof="0" dirty="0" err="1"/>
              <a:t>your</a:t>
            </a:r>
            <a:r>
              <a:rPr lang="nl-NL" noProof="0" dirty="0"/>
              <a:t> </a:t>
            </a:r>
            <a:r>
              <a:rPr lang="nl-NL" noProof="0" dirty="0" err="1"/>
              <a:t>Location</a:t>
            </a:r>
            <a:r>
              <a:rPr lang="nl-NL" noProof="0" dirty="0"/>
              <a:t> </a:t>
            </a:r>
            <a:r>
              <a:rPr lang="nl-NL" noProof="0" dirty="0" err="1"/>
              <a:t>and</a:t>
            </a:r>
            <a:r>
              <a:rPr lang="nl-NL" noProof="0" dirty="0"/>
              <a:t> date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/>
              <a:t>Design &amp; Software Architectuur Fundamentals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00" y="1285624"/>
            <a:ext cx="8460000" cy="302685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0" indent="0">
              <a:spcBef>
                <a:spcPts val="0"/>
              </a:spcBef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Design &amp; Software Architectuur Fundamentals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00" y="1285624"/>
            <a:ext cx="8460000" cy="302685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Design &amp; Software Architectuur Fundamentals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 met num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NL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Design &amp; Software Architectuur Fundamentals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42000" y="1285624"/>
            <a:ext cx="4143285" cy="302685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5" name="Content Placeholder 8"/>
          <p:cNvSpPr>
            <a:spLocks noGrp="1"/>
          </p:cNvSpPr>
          <p:nvPr>
            <p:ph sz="quarter" idx="14"/>
          </p:nvPr>
        </p:nvSpPr>
        <p:spPr>
          <a:xfrm>
            <a:off x="4658400" y="1285624"/>
            <a:ext cx="4143600" cy="302685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noProof="0"/>
              <a:t>Design &amp; Software Architectuur Fundamentals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 met num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42000" y="1285625"/>
            <a:ext cx="4143600" cy="3026850"/>
          </a:xfr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5" name="Content Placeholder 8"/>
          <p:cNvSpPr>
            <a:spLocks noGrp="1"/>
          </p:cNvSpPr>
          <p:nvPr>
            <p:ph sz="quarter" idx="14"/>
          </p:nvPr>
        </p:nvSpPr>
        <p:spPr>
          <a:xfrm>
            <a:off x="4658400" y="1285625"/>
            <a:ext cx="4143600" cy="3026850"/>
          </a:xfr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noProof="0"/>
              <a:t>Design &amp; Software Architectuur Fundamentals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NL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Design &amp; Software Architectuur Fundamentals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3"/>
          </p:nvPr>
        </p:nvSpPr>
        <p:spPr>
          <a:xfrm>
            <a:off x="342000" y="1285625"/>
            <a:ext cx="8460000" cy="2911231"/>
          </a:xfrm>
        </p:spPr>
        <p:txBody>
          <a:bodyPr/>
          <a:lstStyle>
            <a:lvl1pPr>
              <a:lnSpc>
                <a:spcPts val="1600"/>
              </a:lnSpc>
              <a:defRPr sz="1400"/>
            </a:lvl1pPr>
          </a:lstStyle>
          <a:p>
            <a:r>
              <a:rPr lang="en-US" noProof="0"/>
              <a:t>Click icon to add table</a:t>
            </a:r>
            <a:endParaRPr lang="nl-NL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/>
              <a:t>Design &amp; Software Architectuur Fundamentals</a:t>
            </a:r>
            <a:endParaRPr lang="nl-NL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2000" y="4220155"/>
            <a:ext cx="8460000" cy="128240"/>
          </a:xfrm>
        </p:spPr>
        <p:txBody>
          <a:bodyPr anchor="t" anchorCtr="0">
            <a:noAutofit/>
          </a:bodyPr>
          <a:lstStyle>
            <a:lvl1pPr marL="0" indent="0">
              <a:lnSpc>
                <a:spcPts val="1000"/>
              </a:lnSpc>
              <a:buNone/>
              <a:defRPr sz="900" b="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 noProof="0" dirty="0"/>
              <a:t>Klik hier om een bronvermelding toe te voegen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42000" y="342900"/>
            <a:ext cx="8460000" cy="685800"/>
          </a:xfrm>
          <a:prstGeom prst="rect">
            <a:avLst/>
          </a:prstGeom>
          <a:solidFill>
            <a:schemeClr val="accent2"/>
          </a:solidFill>
        </p:spPr>
        <p:txBody>
          <a:bodyPr vert="horz" lIns="180000" tIns="0" rIns="180000" bIns="0" rtlCol="0" anchor="ctr">
            <a:noAutofit/>
          </a:bodyPr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000" y="1285624"/>
            <a:ext cx="8460000" cy="30268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4624" y="4608027"/>
            <a:ext cx="6621144" cy="1923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lvl1pPr marL="0" algn="r" defTabSz="685800" rtl="0" eaLnBrk="1" latinLnBrk="0" hangingPunct="1">
              <a:lnSpc>
                <a:spcPts val="1400"/>
              </a:lnSpc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/>
              <a:t>Design &amp; Software Architectuur Fundamentals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6000" y="4608027"/>
            <a:ext cx="216000" cy="1923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lvl1pPr marL="0" algn="r" defTabSz="685800" rtl="0" eaLnBrk="1" latinLnBrk="0" hangingPunct="1">
              <a:lnSpc>
                <a:spcPts val="1400"/>
              </a:lnSpc>
              <a:defRPr lang="en-US" sz="9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EACBA47-91FC-4F0F-98EF-AF8B449ABA17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35" name="TextBox 34"/>
          <p:cNvSpPr txBox="1"/>
          <p:nvPr/>
        </p:nvSpPr>
        <p:spPr>
          <a:xfrm>
            <a:off x="8505768" y="4608027"/>
            <a:ext cx="162000" cy="1923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400"/>
              </a:lnSpc>
            </a:pPr>
            <a:r>
              <a:rPr lang="nl-NL" sz="900" noProof="0" dirty="0"/>
              <a:t>|</a:t>
            </a:r>
          </a:p>
        </p:txBody>
      </p:sp>
      <p:grpSp>
        <p:nvGrpSpPr>
          <p:cNvPr id="100" name="Group 99"/>
          <p:cNvGrpSpPr/>
          <p:nvPr userDrawn="1"/>
        </p:nvGrpSpPr>
        <p:grpSpPr bwMode="gray">
          <a:xfrm>
            <a:off x="342000" y="4559215"/>
            <a:ext cx="1109903" cy="241172"/>
            <a:chOff x="2749538" y="2279310"/>
            <a:chExt cx="1479870" cy="321562"/>
          </a:xfrm>
        </p:grpSpPr>
        <p:sp>
          <p:nvSpPr>
            <p:cNvPr id="101" name="Rectangle 100"/>
            <p:cNvSpPr/>
            <p:nvPr/>
          </p:nvSpPr>
          <p:spPr bwMode="gray">
            <a:xfrm>
              <a:off x="2749538" y="2279310"/>
              <a:ext cx="488502" cy="3215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102" name="Rectangle 101"/>
            <p:cNvSpPr/>
            <p:nvPr/>
          </p:nvSpPr>
          <p:spPr bwMode="gray">
            <a:xfrm>
              <a:off x="3238039" y="2279310"/>
              <a:ext cx="991369" cy="32156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grpSp>
          <p:nvGrpSpPr>
            <p:cNvPr id="103" name="Group 21"/>
            <p:cNvGrpSpPr/>
            <p:nvPr/>
          </p:nvGrpSpPr>
          <p:grpSpPr bwMode="gray">
            <a:xfrm>
              <a:off x="3373209" y="2357164"/>
              <a:ext cx="726277" cy="153325"/>
              <a:chOff x="-1490663" y="3248025"/>
              <a:chExt cx="2857501" cy="603250"/>
            </a:xfrm>
          </p:grpSpPr>
          <p:sp>
            <p:nvSpPr>
              <p:cNvPr id="105" name="Freeform 104"/>
              <p:cNvSpPr>
                <a:spLocks/>
              </p:cNvSpPr>
              <p:nvPr/>
            </p:nvSpPr>
            <p:spPr bwMode="gray">
              <a:xfrm>
                <a:off x="-1490663" y="3248025"/>
                <a:ext cx="434975" cy="603250"/>
              </a:xfrm>
              <a:custGeom>
                <a:avLst/>
                <a:gdLst/>
                <a:ahLst/>
                <a:cxnLst>
                  <a:cxn ang="0">
                    <a:pos x="108" y="42"/>
                  </a:cxn>
                  <a:cxn ang="0">
                    <a:pos x="92" y="42"/>
                  </a:cxn>
                  <a:cxn ang="0">
                    <a:pos x="62" y="10"/>
                  </a:cxn>
                  <a:cxn ang="0">
                    <a:pos x="32" y="36"/>
                  </a:cxn>
                  <a:cxn ang="0">
                    <a:pos x="77" y="66"/>
                  </a:cxn>
                  <a:cxn ang="0">
                    <a:pos x="116" y="111"/>
                  </a:cxn>
                  <a:cxn ang="0">
                    <a:pos x="50" y="161"/>
                  </a:cxn>
                  <a:cxn ang="0">
                    <a:pos x="0" y="153"/>
                  </a:cxn>
                  <a:cxn ang="0">
                    <a:pos x="0" y="113"/>
                  </a:cxn>
                  <a:cxn ang="0">
                    <a:pos x="17" y="113"/>
                  </a:cxn>
                  <a:cxn ang="0">
                    <a:pos x="52" y="151"/>
                  </a:cxn>
                  <a:cxn ang="0">
                    <a:pos x="84" y="122"/>
                  </a:cxn>
                  <a:cxn ang="0">
                    <a:pos x="67" y="98"/>
                  </a:cxn>
                  <a:cxn ang="0">
                    <a:pos x="0" y="46"/>
                  </a:cxn>
                  <a:cxn ang="0">
                    <a:pos x="61" y="0"/>
                  </a:cxn>
                  <a:cxn ang="0">
                    <a:pos x="108" y="7"/>
                  </a:cxn>
                  <a:cxn ang="0">
                    <a:pos x="108" y="42"/>
                  </a:cxn>
                </a:cxnLst>
                <a:rect l="0" t="0" r="r" b="b"/>
                <a:pathLst>
                  <a:path w="116" h="161">
                    <a:moveTo>
                      <a:pt x="108" y="42"/>
                    </a:moveTo>
                    <a:cubicBezTo>
                      <a:pt x="92" y="42"/>
                      <a:pt x="92" y="42"/>
                      <a:pt x="92" y="42"/>
                    </a:cubicBezTo>
                    <a:cubicBezTo>
                      <a:pt x="91" y="23"/>
                      <a:pt x="84" y="10"/>
                      <a:pt x="62" y="10"/>
                    </a:cubicBezTo>
                    <a:cubicBezTo>
                      <a:pt x="45" y="10"/>
                      <a:pt x="32" y="18"/>
                      <a:pt x="32" y="36"/>
                    </a:cubicBezTo>
                    <a:cubicBezTo>
                      <a:pt x="32" y="59"/>
                      <a:pt x="60" y="61"/>
                      <a:pt x="77" y="66"/>
                    </a:cubicBezTo>
                    <a:cubicBezTo>
                      <a:pt x="101" y="74"/>
                      <a:pt x="116" y="82"/>
                      <a:pt x="116" y="111"/>
                    </a:cubicBezTo>
                    <a:cubicBezTo>
                      <a:pt x="116" y="149"/>
                      <a:pt x="83" y="161"/>
                      <a:pt x="50" y="161"/>
                    </a:cubicBezTo>
                    <a:cubicBezTo>
                      <a:pt x="32" y="161"/>
                      <a:pt x="17" y="157"/>
                      <a:pt x="0" y="15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7" y="113"/>
                      <a:pt x="17" y="113"/>
                      <a:pt x="17" y="113"/>
                    </a:cubicBezTo>
                    <a:cubicBezTo>
                      <a:pt x="19" y="138"/>
                      <a:pt x="25" y="151"/>
                      <a:pt x="52" y="151"/>
                    </a:cubicBezTo>
                    <a:cubicBezTo>
                      <a:pt x="70" y="151"/>
                      <a:pt x="84" y="140"/>
                      <a:pt x="84" y="122"/>
                    </a:cubicBezTo>
                    <a:cubicBezTo>
                      <a:pt x="84" y="110"/>
                      <a:pt x="79" y="102"/>
                      <a:pt x="67" y="98"/>
                    </a:cubicBezTo>
                    <a:cubicBezTo>
                      <a:pt x="38" y="87"/>
                      <a:pt x="0" y="86"/>
                      <a:pt x="0" y="46"/>
                    </a:cubicBezTo>
                    <a:cubicBezTo>
                      <a:pt x="0" y="12"/>
                      <a:pt x="32" y="0"/>
                      <a:pt x="61" y="0"/>
                    </a:cubicBezTo>
                    <a:cubicBezTo>
                      <a:pt x="75" y="0"/>
                      <a:pt x="92" y="2"/>
                      <a:pt x="108" y="7"/>
                    </a:cubicBezTo>
                    <a:lnTo>
                      <a:pt x="108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06" name="Freeform 105"/>
              <p:cNvSpPr>
                <a:spLocks/>
              </p:cNvSpPr>
              <p:nvPr/>
            </p:nvSpPr>
            <p:spPr bwMode="gray">
              <a:xfrm>
                <a:off x="-384175" y="3341688"/>
                <a:ext cx="503238" cy="504825"/>
              </a:xfrm>
              <a:custGeom>
                <a:avLst/>
                <a:gdLst/>
                <a:ahLst/>
                <a:cxnLst>
                  <a:cxn ang="0">
                    <a:pos x="70" y="74"/>
                  </a:cxn>
                  <a:cxn ang="0">
                    <a:pos x="106" y="74"/>
                  </a:cxn>
                  <a:cxn ang="0">
                    <a:pos x="134" y="74"/>
                  </a:cxn>
                  <a:cxn ang="0">
                    <a:pos x="134" y="82"/>
                  </a:cxn>
                  <a:cxn ang="0">
                    <a:pos x="120" y="97"/>
                  </a:cxn>
                  <a:cxn ang="0">
                    <a:pos x="120" y="127"/>
                  </a:cxn>
                  <a:cxn ang="0">
                    <a:pos x="82" y="134"/>
                  </a:cxn>
                  <a:cxn ang="0">
                    <a:pos x="64" y="135"/>
                  </a:cxn>
                  <a:cxn ang="0">
                    <a:pos x="0" y="70"/>
                  </a:cxn>
                  <a:cxn ang="0">
                    <a:pos x="70" y="0"/>
                  </a:cxn>
                  <a:cxn ang="0">
                    <a:pos x="117" y="5"/>
                  </a:cxn>
                  <a:cxn ang="0">
                    <a:pos x="117" y="38"/>
                  </a:cxn>
                  <a:cxn ang="0">
                    <a:pos x="103" y="38"/>
                  </a:cxn>
                  <a:cxn ang="0">
                    <a:pos x="70" y="8"/>
                  </a:cxn>
                  <a:cxn ang="0">
                    <a:pos x="31" y="71"/>
                  </a:cxn>
                  <a:cxn ang="0">
                    <a:pos x="68" y="128"/>
                  </a:cxn>
                  <a:cxn ang="0">
                    <a:pos x="91" y="119"/>
                  </a:cxn>
                  <a:cxn ang="0">
                    <a:pos x="93" y="97"/>
                  </a:cxn>
                  <a:cxn ang="0">
                    <a:pos x="70" y="82"/>
                  </a:cxn>
                  <a:cxn ang="0">
                    <a:pos x="70" y="74"/>
                  </a:cxn>
                </a:cxnLst>
                <a:rect l="0" t="0" r="r" b="b"/>
                <a:pathLst>
                  <a:path w="134" h="135">
                    <a:moveTo>
                      <a:pt x="70" y="74"/>
                    </a:moveTo>
                    <a:cubicBezTo>
                      <a:pt x="85" y="74"/>
                      <a:pt x="96" y="74"/>
                      <a:pt x="106" y="74"/>
                    </a:cubicBezTo>
                    <a:cubicBezTo>
                      <a:pt x="117" y="74"/>
                      <a:pt x="128" y="74"/>
                      <a:pt x="134" y="74"/>
                    </a:cubicBezTo>
                    <a:cubicBezTo>
                      <a:pt x="134" y="82"/>
                      <a:pt x="134" y="82"/>
                      <a:pt x="134" y="82"/>
                    </a:cubicBezTo>
                    <a:cubicBezTo>
                      <a:pt x="118" y="81"/>
                      <a:pt x="120" y="91"/>
                      <a:pt x="120" y="97"/>
                    </a:cubicBezTo>
                    <a:cubicBezTo>
                      <a:pt x="120" y="127"/>
                      <a:pt x="120" y="127"/>
                      <a:pt x="120" y="127"/>
                    </a:cubicBezTo>
                    <a:cubicBezTo>
                      <a:pt x="107" y="127"/>
                      <a:pt x="95" y="132"/>
                      <a:pt x="82" y="134"/>
                    </a:cubicBezTo>
                    <a:cubicBezTo>
                      <a:pt x="76" y="135"/>
                      <a:pt x="70" y="135"/>
                      <a:pt x="64" y="135"/>
                    </a:cubicBezTo>
                    <a:cubicBezTo>
                      <a:pt x="21" y="135"/>
                      <a:pt x="0" y="113"/>
                      <a:pt x="0" y="70"/>
                    </a:cubicBezTo>
                    <a:cubicBezTo>
                      <a:pt x="0" y="21"/>
                      <a:pt x="21" y="0"/>
                      <a:pt x="70" y="0"/>
                    </a:cubicBezTo>
                    <a:cubicBezTo>
                      <a:pt x="88" y="0"/>
                      <a:pt x="100" y="2"/>
                      <a:pt x="117" y="5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03" y="38"/>
                      <a:pt x="103" y="38"/>
                      <a:pt x="103" y="38"/>
                    </a:cubicBezTo>
                    <a:cubicBezTo>
                      <a:pt x="100" y="14"/>
                      <a:pt x="97" y="8"/>
                      <a:pt x="70" y="8"/>
                    </a:cubicBezTo>
                    <a:cubicBezTo>
                      <a:pt x="35" y="8"/>
                      <a:pt x="31" y="41"/>
                      <a:pt x="31" y="71"/>
                    </a:cubicBezTo>
                    <a:cubicBezTo>
                      <a:pt x="31" y="97"/>
                      <a:pt x="36" y="128"/>
                      <a:pt x="68" y="128"/>
                    </a:cubicBezTo>
                    <a:cubicBezTo>
                      <a:pt x="76" y="128"/>
                      <a:pt x="87" y="125"/>
                      <a:pt x="91" y="119"/>
                    </a:cubicBezTo>
                    <a:cubicBezTo>
                      <a:pt x="93" y="118"/>
                      <a:pt x="93" y="116"/>
                      <a:pt x="93" y="97"/>
                    </a:cubicBezTo>
                    <a:cubicBezTo>
                      <a:pt x="92" y="85"/>
                      <a:pt x="96" y="81"/>
                      <a:pt x="70" y="82"/>
                    </a:cubicBezTo>
                    <a:lnTo>
                      <a:pt x="70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07" name="Freeform 106"/>
              <p:cNvSpPr>
                <a:spLocks/>
              </p:cNvSpPr>
              <p:nvPr/>
            </p:nvSpPr>
            <p:spPr bwMode="gray">
              <a:xfrm>
                <a:off x="174625" y="3348038"/>
                <a:ext cx="390525" cy="495300"/>
              </a:xfrm>
              <a:custGeom>
                <a:avLst/>
                <a:gdLst/>
                <a:ahLst/>
                <a:cxnLst>
                  <a:cxn ang="0">
                    <a:pos x="16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04" y="0"/>
                  </a:cxn>
                  <a:cxn ang="0">
                    <a:pos x="104" y="32"/>
                  </a:cxn>
                  <a:cxn ang="0">
                    <a:pos x="90" y="32"/>
                  </a:cxn>
                  <a:cxn ang="0">
                    <a:pos x="62" y="9"/>
                  </a:cxn>
                  <a:cxn ang="0">
                    <a:pos x="43" y="9"/>
                  </a:cxn>
                  <a:cxn ang="0">
                    <a:pos x="43" y="58"/>
                  </a:cxn>
                  <a:cxn ang="0">
                    <a:pos x="55" y="58"/>
                  </a:cxn>
                  <a:cxn ang="0">
                    <a:pos x="69" y="39"/>
                  </a:cxn>
                  <a:cxn ang="0">
                    <a:pos x="79" y="39"/>
                  </a:cxn>
                  <a:cxn ang="0">
                    <a:pos x="79" y="62"/>
                  </a:cxn>
                  <a:cxn ang="0">
                    <a:pos x="79" y="84"/>
                  </a:cxn>
                  <a:cxn ang="0">
                    <a:pos x="69" y="84"/>
                  </a:cxn>
                  <a:cxn ang="0">
                    <a:pos x="55" y="66"/>
                  </a:cxn>
                  <a:cxn ang="0">
                    <a:pos x="43" y="66"/>
                  </a:cxn>
                  <a:cxn ang="0">
                    <a:pos x="43" y="123"/>
                  </a:cxn>
                  <a:cxn ang="0">
                    <a:pos x="64" y="123"/>
                  </a:cxn>
                  <a:cxn ang="0">
                    <a:pos x="90" y="96"/>
                  </a:cxn>
                  <a:cxn ang="0">
                    <a:pos x="104" y="96"/>
                  </a:cxn>
                  <a:cxn ang="0">
                    <a:pos x="104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6" y="109"/>
                  </a:cxn>
                  <a:cxn ang="0">
                    <a:pos x="16" y="24"/>
                  </a:cxn>
                </a:cxnLst>
                <a:rect l="0" t="0" r="r" b="b"/>
                <a:pathLst>
                  <a:path w="104" h="132">
                    <a:moveTo>
                      <a:pt x="16" y="24"/>
                    </a:moveTo>
                    <a:cubicBezTo>
                      <a:pt x="15" y="13"/>
                      <a:pt x="18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7" y="11"/>
                      <a:pt x="87" y="9"/>
                      <a:pt x="62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66" y="58"/>
                      <a:pt x="68" y="50"/>
                      <a:pt x="69" y="39"/>
                    </a:cubicBezTo>
                    <a:cubicBezTo>
                      <a:pt x="79" y="39"/>
                      <a:pt x="79" y="39"/>
                      <a:pt x="79" y="39"/>
                    </a:cubicBezTo>
                    <a:cubicBezTo>
                      <a:pt x="79" y="47"/>
                      <a:pt x="79" y="54"/>
                      <a:pt x="79" y="62"/>
                    </a:cubicBezTo>
                    <a:cubicBezTo>
                      <a:pt x="79" y="69"/>
                      <a:pt x="79" y="77"/>
                      <a:pt x="79" y="84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68" y="74"/>
                      <a:pt x="67" y="66"/>
                      <a:pt x="55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123"/>
                      <a:pt x="43" y="123"/>
                      <a:pt x="43" y="123"/>
                    </a:cubicBezTo>
                    <a:cubicBezTo>
                      <a:pt x="64" y="123"/>
                      <a:pt x="64" y="123"/>
                      <a:pt x="64" y="123"/>
                    </a:cubicBezTo>
                    <a:cubicBezTo>
                      <a:pt x="87" y="123"/>
                      <a:pt x="87" y="117"/>
                      <a:pt x="90" y="96"/>
                    </a:cubicBezTo>
                    <a:cubicBezTo>
                      <a:pt x="104" y="96"/>
                      <a:pt x="104" y="96"/>
                      <a:pt x="104" y="96"/>
                    </a:cubicBezTo>
                    <a:cubicBezTo>
                      <a:pt x="104" y="132"/>
                      <a:pt x="104" y="132"/>
                      <a:pt x="104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18" y="124"/>
                      <a:pt x="15" y="120"/>
                      <a:pt x="16" y="109"/>
                    </a:cubicBezTo>
                    <a:lnTo>
                      <a:pt x="16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08" name="Freeform 107"/>
              <p:cNvSpPr>
                <a:spLocks/>
              </p:cNvSpPr>
              <p:nvPr/>
            </p:nvSpPr>
            <p:spPr bwMode="gray">
              <a:xfrm>
                <a:off x="625475" y="3348038"/>
                <a:ext cx="449263" cy="495300"/>
              </a:xfrm>
              <a:custGeom>
                <a:avLst/>
                <a:gdLst/>
                <a:ahLst/>
                <a:cxnLst>
                  <a:cxn ang="0">
                    <a:pos x="27" y="124"/>
                  </a:cxn>
                  <a:cxn ang="0">
                    <a:pos x="46" y="109"/>
                  </a:cxn>
                  <a:cxn ang="0">
                    <a:pos x="46" y="9"/>
                  </a:cxn>
                  <a:cxn ang="0">
                    <a:pos x="38" y="9"/>
                  </a:cxn>
                  <a:cxn ang="0">
                    <a:pos x="14" y="35"/>
                  </a:cxn>
                  <a:cxn ang="0">
                    <a:pos x="0" y="35"/>
                  </a:cxn>
                  <a:cxn ang="0">
                    <a:pos x="0" y="0"/>
                  </a:cxn>
                  <a:cxn ang="0">
                    <a:pos x="120" y="0"/>
                  </a:cxn>
                  <a:cxn ang="0">
                    <a:pos x="120" y="35"/>
                  </a:cxn>
                  <a:cxn ang="0">
                    <a:pos x="106" y="35"/>
                  </a:cxn>
                  <a:cxn ang="0">
                    <a:pos x="82" y="9"/>
                  </a:cxn>
                  <a:cxn ang="0">
                    <a:pos x="74" y="9"/>
                  </a:cxn>
                  <a:cxn ang="0">
                    <a:pos x="74" y="109"/>
                  </a:cxn>
                  <a:cxn ang="0">
                    <a:pos x="93" y="124"/>
                  </a:cxn>
                  <a:cxn ang="0">
                    <a:pos x="93" y="132"/>
                  </a:cxn>
                  <a:cxn ang="0">
                    <a:pos x="27" y="132"/>
                  </a:cxn>
                  <a:cxn ang="0">
                    <a:pos x="27" y="124"/>
                  </a:cxn>
                </a:cxnLst>
                <a:rect l="0" t="0" r="r" b="b"/>
                <a:pathLst>
                  <a:path w="120" h="132">
                    <a:moveTo>
                      <a:pt x="27" y="124"/>
                    </a:moveTo>
                    <a:cubicBezTo>
                      <a:pt x="48" y="124"/>
                      <a:pt x="46" y="122"/>
                      <a:pt x="46" y="10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17" y="9"/>
                      <a:pt x="17" y="14"/>
                      <a:pt x="14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3" y="14"/>
                      <a:pt x="103" y="9"/>
                      <a:pt x="82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4" y="109"/>
                      <a:pt x="74" y="109"/>
                      <a:pt x="74" y="109"/>
                    </a:cubicBezTo>
                    <a:cubicBezTo>
                      <a:pt x="74" y="122"/>
                      <a:pt x="72" y="124"/>
                      <a:pt x="93" y="124"/>
                    </a:cubicBezTo>
                    <a:cubicBezTo>
                      <a:pt x="93" y="132"/>
                      <a:pt x="93" y="132"/>
                      <a:pt x="93" y="132"/>
                    </a:cubicBezTo>
                    <a:cubicBezTo>
                      <a:pt x="27" y="132"/>
                      <a:pt x="27" y="132"/>
                      <a:pt x="27" y="132"/>
                    </a:cubicBezTo>
                    <a:lnTo>
                      <a:pt x="27" y="1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09" name="Freeform 108"/>
              <p:cNvSpPr>
                <a:spLocks/>
              </p:cNvSpPr>
              <p:nvPr/>
            </p:nvSpPr>
            <p:spPr bwMode="gray">
              <a:xfrm>
                <a:off x="1123950" y="3348038"/>
                <a:ext cx="242888" cy="495300"/>
              </a:xfrm>
              <a:custGeom>
                <a:avLst/>
                <a:gdLst/>
                <a:ahLst/>
                <a:cxnLst>
                  <a:cxn ang="0">
                    <a:pos x="46" y="109"/>
                  </a:cxn>
                  <a:cxn ang="0">
                    <a:pos x="65" y="124"/>
                  </a:cxn>
                  <a:cxn ang="0">
                    <a:pos x="65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9" y="109"/>
                  </a:cxn>
                  <a:cxn ang="0">
                    <a:pos x="19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65" y="0"/>
                  </a:cxn>
                  <a:cxn ang="0">
                    <a:pos x="65" y="8"/>
                  </a:cxn>
                  <a:cxn ang="0">
                    <a:pos x="46" y="24"/>
                  </a:cxn>
                  <a:cxn ang="0">
                    <a:pos x="46" y="109"/>
                  </a:cxn>
                </a:cxnLst>
                <a:rect l="0" t="0" r="r" b="b"/>
                <a:pathLst>
                  <a:path w="65" h="132">
                    <a:moveTo>
                      <a:pt x="46" y="109"/>
                    </a:moveTo>
                    <a:cubicBezTo>
                      <a:pt x="47" y="121"/>
                      <a:pt x="44" y="124"/>
                      <a:pt x="65" y="124"/>
                    </a:cubicBezTo>
                    <a:cubicBezTo>
                      <a:pt x="65" y="132"/>
                      <a:pt x="65" y="132"/>
                      <a:pt x="65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21" y="124"/>
                      <a:pt x="18" y="121"/>
                      <a:pt x="19" y="10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11"/>
                      <a:pt x="21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44" y="8"/>
                      <a:pt x="47" y="11"/>
                      <a:pt x="46" y="24"/>
                    </a:cubicBezTo>
                    <a:lnTo>
                      <a:pt x="46" y="10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10" name="Freeform 109"/>
              <p:cNvSpPr>
                <a:spLocks noEditPoints="1"/>
              </p:cNvSpPr>
              <p:nvPr/>
            </p:nvSpPr>
            <p:spPr bwMode="gray">
              <a:xfrm>
                <a:off x="-968375" y="3341688"/>
                <a:ext cx="493713" cy="504825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66" y="0"/>
                  </a:cxn>
                  <a:cxn ang="0">
                    <a:pos x="132" y="68"/>
                  </a:cxn>
                  <a:cxn ang="0">
                    <a:pos x="66" y="135"/>
                  </a:cxn>
                  <a:cxn ang="0">
                    <a:pos x="0" y="68"/>
                  </a:cxn>
                  <a:cxn ang="0">
                    <a:pos x="102" y="68"/>
                  </a:cxn>
                  <a:cxn ang="0">
                    <a:pos x="66" y="8"/>
                  </a:cxn>
                  <a:cxn ang="0">
                    <a:pos x="31" y="68"/>
                  </a:cxn>
                  <a:cxn ang="0">
                    <a:pos x="66" y="128"/>
                  </a:cxn>
                  <a:cxn ang="0">
                    <a:pos x="102" y="68"/>
                  </a:cxn>
                </a:cxnLst>
                <a:rect l="0" t="0" r="r" b="b"/>
                <a:pathLst>
                  <a:path w="132" h="135">
                    <a:moveTo>
                      <a:pt x="0" y="68"/>
                    </a:moveTo>
                    <a:cubicBezTo>
                      <a:pt x="0" y="22"/>
                      <a:pt x="19" y="0"/>
                      <a:pt x="66" y="0"/>
                    </a:cubicBezTo>
                    <a:cubicBezTo>
                      <a:pt x="113" y="0"/>
                      <a:pt x="132" y="22"/>
                      <a:pt x="132" y="68"/>
                    </a:cubicBezTo>
                    <a:cubicBezTo>
                      <a:pt x="132" y="114"/>
                      <a:pt x="113" y="135"/>
                      <a:pt x="66" y="135"/>
                    </a:cubicBezTo>
                    <a:cubicBezTo>
                      <a:pt x="19" y="135"/>
                      <a:pt x="0" y="114"/>
                      <a:pt x="0" y="68"/>
                    </a:cubicBezTo>
                    <a:moveTo>
                      <a:pt x="102" y="68"/>
                    </a:moveTo>
                    <a:cubicBezTo>
                      <a:pt x="102" y="33"/>
                      <a:pt x="96" y="8"/>
                      <a:pt x="66" y="8"/>
                    </a:cubicBezTo>
                    <a:cubicBezTo>
                      <a:pt x="36" y="8"/>
                      <a:pt x="31" y="33"/>
                      <a:pt x="31" y="68"/>
                    </a:cubicBezTo>
                    <a:cubicBezTo>
                      <a:pt x="31" y="103"/>
                      <a:pt x="36" y="127"/>
                      <a:pt x="66" y="128"/>
                    </a:cubicBezTo>
                    <a:cubicBezTo>
                      <a:pt x="96" y="127"/>
                      <a:pt x="102" y="103"/>
                      <a:pt x="102" y="68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</p:grpSp>
        <p:sp>
          <p:nvSpPr>
            <p:cNvPr id="104" name="Freeform 13"/>
            <p:cNvSpPr>
              <a:spLocks/>
            </p:cNvSpPr>
            <p:nvPr/>
          </p:nvSpPr>
          <p:spPr bwMode="gray">
            <a:xfrm>
              <a:off x="2776451" y="2301485"/>
              <a:ext cx="440608" cy="269126"/>
            </a:xfrm>
            <a:custGeom>
              <a:avLst/>
              <a:gdLst/>
              <a:ahLst/>
              <a:cxnLst>
                <a:cxn ang="0">
                  <a:pos x="115" y="282"/>
                </a:cxn>
                <a:cxn ang="0">
                  <a:pos x="117" y="276"/>
                </a:cxn>
                <a:cxn ang="0">
                  <a:pos x="195" y="209"/>
                </a:cxn>
                <a:cxn ang="0">
                  <a:pos x="194" y="207"/>
                </a:cxn>
                <a:cxn ang="0">
                  <a:pos x="116" y="243"/>
                </a:cxn>
                <a:cxn ang="0">
                  <a:pos x="63" y="237"/>
                </a:cxn>
                <a:cxn ang="0">
                  <a:pos x="6" y="182"/>
                </a:cxn>
                <a:cxn ang="0">
                  <a:pos x="6" y="133"/>
                </a:cxn>
                <a:cxn ang="0">
                  <a:pos x="26" y="103"/>
                </a:cxn>
                <a:cxn ang="0">
                  <a:pos x="87" y="74"/>
                </a:cxn>
                <a:cxn ang="0">
                  <a:pos x="124" y="66"/>
                </a:cxn>
                <a:cxn ang="0">
                  <a:pos x="124" y="66"/>
                </a:cxn>
                <a:cxn ang="0">
                  <a:pos x="231" y="0"/>
                </a:cxn>
                <a:cxn ang="0">
                  <a:pos x="339" y="66"/>
                </a:cxn>
                <a:cxn ang="0">
                  <a:pos x="338" y="66"/>
                </a:cxn>
                <a:cxn ang="0">
                  <a:pos x="376" y="74"/>
                </a:cxn>
                <a:cxn ang="0">
                  <a:pos x="437" y="103"/>
                </a:cxn>
                <a:cxn ang="0">
                  <a:pos x="457" y="133"/>
                </a:cxn>
                <a:cxn ang="0">
                  <a:pos x="457" y="182"/>
                </a:cxn>
                <a:cxn ang="0">
                  <a:pos x="399" y="237"/>
                </a:cxn>
                <a:cxn ang="0">
                  <a:pos x="347" y="243"/>
                </a:cxn>
                <a:cxn ang="0">
                  <a:pos x="269" y="207"/>
                </a:cxn>
                <a:cxn ang="0">
                  <a:pos x="267" y="209"/>
                </a:cxn>
                <a:cxn ang="0">
                  <a:pos x="345" y="276"/>
                </a:cxn>
                <a:cxn ang="0">
                  <a:pos x="347" y="282"/>
                </a:cxn>
                <a:cxn ang="0">
                  <a:pos x="115" y="282"/>
                </a:cxn>
              </a:cxnLst>
              <a:rect l="0" t="0" r="r" b="b"/>
              <a:pathLst>
                <a:path w="462" h="282">
                  <a:moveTo>
                    <a:pt x="115" y="282"/>
                  </a:moveTo>
                  <a:cubicBezTo>
                    <a:pt x="115" y="279"/>
                    <a:pt x="115" y="277"/>
                    <a:pt x="117" y="276"/>
                  </a:cubicBezTo>
                  <a:cubicBezTo>
                    <a:pt x="149" y="266"/>
                    <a:pt x="176" y="244"/>
                    <a:pt x="195" y="209"/>
                  </a:cubicBezTo>
                  <a:cubicBezTo>
                    <a:pt x="195" y="208"/>
                    <a:pt x="194" y="207"/>
                    <a:pt x="194" y="207"/>
                  </a:cubicBezTo>
                  <a:cubicBezTo>
                    <a:pt x="152" y="238"/>
                    <a:pt x="139" y="240"/>
                    <a:pt x="116" y="243"/>
                  </a:cubicBezTo>
                  <a:cubicBezTo>
                    <a:pt x="98" y="246"/>
                    <a:pt x="80" y="243"/>
                    <a:pt x="63" y="237"/>
                  </a:cubicBezTo>
                  <a:cubicBezTo>
                    <a:pt x="37" y="228"/>
                    <a:pt x="14" y="210"/>
                    <a:pt x="6" y="182"/>
                  </a:cubicBezTo>
                  <a:cubicBezTo>
                    <a:pt x="1" y="166"/>
                    <a:pt x="0" y="149"/>
                    <a:pt x="6" y="133"/>
                  </a:cubicBezTo>
                  <a:cubicBezTo>
                    <a:pt x="10" y="121"/>
                    <a:pt x="16" y="111"/>
                    <a:pt x="26" y="103"/>
                  </a:cubicBezTo>
                  <a:cubicBezTo>
                    <a:pt x="44" y="87"/>
                    <a:pt x="64" y="80"/>
                    <a:pt x="87" y="74"/>
                  </a:cubicBezTo>
                  <a:cubicBezTo>
                    <a:pt x="99" y="71"/>
                    <a:pt x="112" y="68"/>
                    <a:pt x="124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87" y="52"/>
                    <a:pt x="202" y="51"/>
                    <a:pt x="231" y="0"/>
                  </a:cubicBezTo>
                  <a:cubicBezTo>
                    <a:pt x="261" y="51"/>
                    <a:pt x="275" y="52"/>
                    <a:pt x="339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51" y="68"/>
                    <a:pt x="363" y="71"/>
                    <a:pt x="376" y="74"/>
                  </a:cubicBezTo>
                  <a:cubicBezTo>
                    <a:pt x="398" y="80"/>
                    <a:pt x="419" y="87"/>
                    <a:pt x="437" y="103"/>
                  </a:cubicBezTo>
                  <a:cubicBezTo>
                    <a:pt x="447" y="111"/>
                    <a:pt x="453" y="121"/>
                    <a:pt x="457" y="133"/>
                  </a:cubicBezTo>
                  <a:cubicBezTo>
                    <a:pt x="462" y="149"/>
                    <a:pt x="462" y="166"/>
                    <a:pt x="457" y="182"/>
                  </a:cubicBezTo>
                  <a:cubicBezTo>
                    <a:pt x="448" y="210"/>
                    <a:pt x="425" y="228"/>
                    <a:pt x="399" y="237"/>
                  </a:cubicBezTo>
                  <a:cubicBezTo>
                    <a:pt x="382" y="243"/>
                    <a:pt x="364" y="246"/>
                    <a:pt x="347" y="243"/>
                  </a:cubicBezTo>
                  <a:cubicBezTo>
                    <a:pt x="324" y="240"/>
                    <a:pt x="310" y="238"/>
                    <a:pt x="269" y="207"/>
                  </a:cubicBezTo>
                  <a:cubicBezTo>
                    <a:pt x="268" y="207"/>
                    <a:pt x="267" y="208"/>
                    <a:pt x="267" y="209"/>
                  </a:cubicBezTo>
                  <a:cubicBezTo>
                    <a:pt x="287" y="244"/>
                    <a:pt x="313" y="266"/>
                    <a:pt x="345" y="276"/>
                  </a:cubicBezTo>
                  <a:cubicBezTo>
                    <a:pt x="347" y="277"/>
                    <a:pt x="348" y="279"/>
                    <a:pt x="347" y="282"/>
                  </a:cubicBezTo>
                  <a:lnTo>
                    <a:pt x="115" y="28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800" noProof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49" r:id="rId2"/>
    <p:sldLayoutId id="2147483661" r:id="rId3"/>
    <p:sldLayoutId id="2147483650" r:id="rId4"/>
    <p:sldLayoutId id="2147483671" r:id="rId5"/>
    <p:sldLayoutId id="2147483652" r:id="rId6"/>
    <p:sldLayoutId id="2147483670" r:id="rId7"/>
    <p:sldLayoutId id="2147483654" r:id="rId8"/>
    <p:sldLayoutId id="2147483666" r:id="rId9"/>
    <p:sldLayoutId id="2147483667" r:id="rId10"/>
    <p:sldLayoutId id="2147483655" r:id="rId11"/>
    <p:sldLayoutId id="2147483668" r:id="rId12"/>
    <p:sldLayoutId id="2147483664" r:id="rId13"/>
    <p:sldLayoutId id="2147483660" r:id="rId14"/>
    <p:sldLayoutId id="2147483672" r:id="rId15"/>
    <p:sldLayoutId id="2147483673" r:id="rId16"/>
  </p:sldLayoutIdLst>
  <p:hf hdr="0" dt="0"/>
  <p:txStyles>
    <p:titleStyle>
      <a:lvl1pPr algn="l" defTabSz="685800" rtl="0" eaLnBrk="1" latinLnBrk="0" hangingPunct="1">
        <a:lnSpc>
          <a:spcPts val="32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51000" indent="-351000" algn="l" defTabSz="685800" rtl="0" eaLnBrk="1" latinLnBrk="0" hangingPunct="1">
        <a:lnSpc>
          <a:spcPts val="2000"/>
        </a:lnSpc>
        <a:spcBef>
          <a:spcPts val="0"/>
        </a:spcBef>
        <a:buFont typeface="Wingdings 3" pitchFamily="18" charset="2"/>
        <a:buChar char=""/>
        <a:tabLst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75000" indent="-350044" algn="l" defTabSz="740569" rtl="0" eaLnBrk="1" latinLnBrk="0" hangingPunct="1">
        <a:lnSpc>
          <a:spcPts val="2000"/>
        </a:lnSpc>
        <a:spcBef>
          <a:spcPts val="0"/>
        </a:spcBef>
        <a:buFont typeface="Wingdings 3" pitchFamily="18" charset="2"/>
        <a:buChar char=""/>
        <a:tabLst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010841" indent="-350044" algn="l" defTabSz="740569" rtl="0" eaLnBrk="1" latinLnBrk="0" hangingPunct="1">
        <a:lnSpc>
          <a:spcPts val="2000"/>
        </a:lnSpc>
        <a:spcBef>
          <a:spcPts val="0"/>
        </a:spcBef>
        <a:buFont typeface="Century Gothic" pitchFamily="34" charset="0"/>
        <a:buChar char="•"/>
        <a:tabLst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45406" indent="-350044" algn="l" defTabSz="685800" rtl="0" eaLnBrk="1" latinLnBrk="0" hangingPunct="1">
        <a:lnSpc>
          <a:spcPts val="1800"/>
        </a:lnSpc>
        <a:spcBef>
          <a:spcPts val="0"/>
        </a:spcBef>
        <a:buFont typeface="Century Gothic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687116" indent="-350044" algn="l" defTabSz="501254" rtl="0" eaLnBrk="1" latinLnBrk="0" hangingPunct="1">
        <a:lnSpc>
          <a:spcPts val="1800"/>
        </a:lnSpc>
        <a:spcBef>
          <a:spcPts val="0"/>
        </a:spcBef>
        <a:buFont typeface="Century Gothic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ikhail.io/2016/02/akka-net-style-actors-in-service-fabric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hannel9.msdn.com/Events/Azure-Day-Poland/AzureDay-North-Poland-2016/Running-AkkaNET-Cluster-on-Service-Fabric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arora/TDD-Katas" TargetMode="External"/><Relationship Id="rId3" Type="http://schemas.openxmlformats.org/officeDocument/2006/relationships/hyperlink" Target="http://www.peterprovost.org/blog/2012/05/02/kata-the-only-way-to-learn-tdd/" TargetMode="External"/><Relationship Id="rId7" Type="http://schemas.openxmlformats.org/officeDocument/2006/relationships/hyperlink" Target="https://mikhail.io/2016/02/akka-net-style-actors-in-service-fabric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reactivemanifesto.org/" TargetMode="External"/><Relationship Id="rId5" Type="http://schemas.openxmlformats.org/officeDocument/2006/relationships/hyperlink" Target="http://www.brianstorti.com/the-actor-model/" TargetMode="External"/><Relationship Id="rId4" Type="http://schemas.openxmlformats.org/officeDocument/2006/relationships/hyperlink" Target="http://getakka.ne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Akka.Net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Pizza Avond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314" y="2419170"/>
            <a:ext cx="4351513" cy="27849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5781" y="3488488"/>
            <a:ext cx="6040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b="1" dirty="0">
                <a:solidFill>
                  <a:schemeClr val="bg1"/>
                </a:solidFill>
              </a:rPr>
              <a:t>https://github.com/KeesDijk/AkkaNetPizzaSession</a:t>
            </a:r>
          </a:p>
        </p:txBody>
      </p:sp>
    </p:spTree>
    <p:extLst>
      <p:ext uri="{BB962C8B-B14F-4D97-AF65-F5344CB8AC3E}">
        <p14:creationId xmlns:p14="http://schemas.microsoft.com/office/powerpoint/2010/main" val="264882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10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884624" y="4618555"/>
            <a:ext cx="6621144" cy="192360"/>
          </a:xfrm>
        </p:spPr>
        <p:txBody>
          <a:bodyPr/>
          <a:lstStyle/>
          <a:p>
            <a:r>
              <a:rPr lang="nl-NL" dirty="0" err="1"/>
              <a:t>Akka,Net</a:t>
            </a:r>
            <a:r>
              <a:rPr lang="nl-NL" dirty="0"/>
              <a:t> Pizza Sessie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294" y="129454"/>
            <a:ext cx="8460000" cy="685800"/>
          </a:xfrm>
        </p:spPr>
        <p:txBody>
          <a:bodyPr/>
          <a:lstStyle/>
          <a:p>
            <a:r>
              <a:rPr lang="nl-NL" dirty="0" err="1" smtClean="0"/>
              <a:t>Akka.Net</a:t>
            </a:r>
            <a:r>
              <a:rPr lang="nl-NL" dirty="0" smtClean="0"/>
              <a:t> </a:t>
            </a:r>
            <a:r>
              <a:rPr lang="nl-NL" dirty="0" err="1" smtClean="0"/>
              <a:t>vs</a:t>
            </a:r>
            <a:r>
              <a:rPr lang="nl-NL" dirty="0" smtClean="0"/>
              <a:t> Service </a:t>
            </a:r>
            <a:r>
              <a:rPr lang="nl-NL" dirty="0" err="1" smtClean="0"/>
              <a:t>Fabric</a:t>
            </a:r>
            <a:endParaRPr lang="nl-NL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6228" y="1122560"/>
            <a:ext cx="10058400" cy="3308246"/>
          </a:xfrm>
          <a:prstGeom prst="rect">
            <a:avLst/>
          </a:prstGeom>
        </p:spPr>
        <p:txBody>
          <a:bodyPr>
            <a:normAutofit/>
          </a:bodyPr>
          <a:lstStyle>
            <a:lvl1pPr marL="351000" indent="-351000" algn="l" defTabSz="685800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Char char="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5000" indent="-350044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Char char="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0841" indent="-350044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Century Gothic" pitchFamily="34" charset="0"/>
              <a:buChar char="•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5406" indent="-350044" algn="l" defTabSz="685800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7116" indent="-350044" algn="l" defTabSz="501254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NL" dirty="0" smtClean="0"/>
              <a:t>State in </a:t>
            </a:r>
            <a:r>
              <a:rPr lang="nl-NL" dirty="0" err="1" smtClean="0"/>
              <a:t>Akka.Net</a:t>
            </a:r>
            <a:r>
              <a:rPr lang="nl-NL" dirty="0" smtClean="0"/>
              <a:t> bij default niet bewaard, je hebt </a:t>
            </a:r>
            <a:r>
              <a:rPr lang="nl-NL" dirty="0" err="1" smtClean="0"/>
              <a:t>Akka.Persistance</a:t>
            </a:r>
            <a:r>
              <a:rPr lang="nl-NL" dirty="0" smtClean="0"/>
              <a:t> </a:t>
            </a:r>
          </a:p>
          <a:p>
            <a:pPr marL="324956" lvl="1" indent="0">
              <a:lnSpc>
                <a:spcPct val="100000"/>
              </a:lnSpc>
              <a:buNone/>
            </a:pPr>
            <a:r>
              <a:rPr lang="nl-NL" dirty="0" smtClean="0"/>
              <a:t>en code nodig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NL" dirty="0" err="1" smtClean="0"/>
              <a:t>Request</a:t>
            </a:r>
            <a:r>
              <a:rPr lang="nl-NL" dirty="0" smtClean="0"/>
              <a:t>-response workflow is anders.</a:t>
            </a:r>
            <a:endParaRPr lang="nl-NL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NL" dirty="0" err="1" smtClean="0"/>
              <a:t>Akka.Net</a:t>
            </a:r>
            <a:r>
              <a:rPr lang="nl-NL" dirty="0" smtClean="0"/>
              <a:t> gebruikt </a:t>
            </a:r>
            <a:r>
              <a:rPr lang="nl-NL" dirty="0" err="1" smtClean="0"/>
              <a:t>immutable</a:t>
            </a:r>
            <a:r>
              <a:rPr lang="nl-NL" dirty="0" smtClean="0"/>
              <a:t> </a:t>
            </a:r>
            <a:r>
              <a:rPr lang="nl-NL" dirty="0" err="1" smtClean="0"/>
              <a:t>messages</a:t>
            </a:r>
            <a:r>
              <a:rPr lang="nl-NL" dirty="0" smtClean="0"/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NL" dirty="0" smtClean="0"/>
              <a:t>Actor </a:t>
            </a:r>
            <a:r>
              <a:rPr lang="nl-NL" dirty="0" err="1" smtClean="0"/>
              <a:t>selection</a:t>
            </a:r>
            <a:r>
              <a:rPr lang="nl-NL" dirty="0" smtClean="0"/>
              <a:t>\</a:t>
            </a:r>
            <a:r>
              <a:rPr lang="nl-NL" dirty="0" err="1" smtClean="0"/>
              <a:t>creation</a:t>
            </a:r>
            <a:r>
              <a:rPr lang="nl-NL" dirty="0" smtClean="0"/>
              <a:t> is anders</a:t>
            </a:r>
          </a:p>
          <a:p>
            <a:pPr marL="0" indent="0">
              <a:lnSpc>
                <a:spcPct val="100000"/>
              </a:lnSpc>
              <a:buNone/>
            </a:pPr>
            <a:endParaRPr lang="nl-NL" dirty="0" smtClean="0"/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 marL="0" indent="0">
              <a:lnSpc>
                <a:spcPct val="100000"/>
              </a:lnSpc>
              <a:buNone/>
            </a:pPr>
            <a:r>
              <a:rPr lang="nl-NL" dirty="0">
                <a:hlinkClick r:id="rId3"/>
              </a:rPr>
              <a:t>https://mikhail.io/2016/02/akka-net-style-actors-in-service-fabric</a:t>
            </a:r>
            <a:r>
              <a:rPr lang="nl-NL" dirty="0" smtClean="0">
                <a:hlinkClick r:id="rId3"/>
              </a:rPr>
              <a:t>/</a:t>
            </a:r>
            <a:endParaRPr lang="nl-NL" dirty="0" smtClean="0"/>
          </a:p>
          <a:p>
            <a:pPr marL="0" indent="0">
              <a:lnSpc>
                <a:spcPct val="100000"/>
              </a:lnSpc>
              <a:buNone/>
            </a:pPr>
            <a:endParaRPr lang="nl-NL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dirty="0">
                <a:hlinkClick r:id="rId4"/>
              </a:rPr>
              <a:t>https://</a:t>
            </a:r>
            <a:r>
              <a:rPr lang="nl-NL" dirty="0" smtClean="0">
                <a:hlinkClick r:id="rId4"/>
              </a:rPr>
              <a:t>channel9.msdn.com/Events/Azure-Day-Poland/AzureDay-North-Poland-2016/Running-AkkaNET-Cluster-on-Service-Fabric</a:t>
            </a:r>
            <a:r>
              <a:rPr lang="nl-NL" dirty="0" smtClean="0"/>
              <a:t> </a:t>
            </a:r>
            <a:endParaRPr lang="nl-NL" dirty="0"/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9785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11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64856" y="4608027"/>
            <a:ext cx="6621144" cy="192360"/>
          </a:xfrm>
        </p:spPr>
        <p:txBody>
          <a:bodyPr/>
          <a:lstStyle/>
          <a:p>
            <a:r>
              <a:rPr lang="nl-NL" noProof="0" dirty="0" err="1" smtClean="0"/>
              <a:t>Akka,Net</a:t>
            </a:r>
            <a:r>
              <a:rPr lang="nl-NL" noProof="0" dirty="0" smtClean="0"/>
              <a:t> Pizza Sessie</a:t>
            </a:r>
            <a:endParaRPr lang="nl-NL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294" y="302503"/>
            <a:ext cx="8460000" cy="685800"/>
          </a:xfrm>
        </p:spPr>
        <p:txBody>
          <a:bodyPr/>
          <a:lstStyle/>
          <a:p>
            <a:r>
              <a:rPr lang="nl-NL" dirty="0" smtClean="0"/>
              <a:t>Links</a:t>
            </a:r>
            <a:endParaRPr lang="nl-NL" dirty="0"/>
          </a:p>
        </p:txBody>
      </p:sp>
      <p:sp>
        <p:nvSpPr>
          <p:cNvPr id="12" name="TextBox 11"/>
          <p:cNvSpPr txBox="1"/>
          <p:nvPr/>
        </p:nvSpPr>
        <p:spPr>
          <a:xfrm>
            <a:off x="4825424" y="1358439"/>
            <a:ext cx="3976576" cy="914400"/>
          </a:xfrm>
          <a:prstGeom prst="rect">
            <a:avLst/>
          </a:prstGeom>
          <a:noFill/>
        </p:spPr>
        <p:txBody>
          <a:bodyPr wrap="none" lIns="36000" tIns="36000" rIns="36000" bIns="36000" rtlCol="0">
            <a:noAutofit/>
          </a:bodyPr>
          <a:lstStyle/>
          <a:p>
            <a:pPr>
              <a:lnSpc>
                <a:spcPts val="2400"/>
              </a:lnSpc>
            </a:pPr>
            <a:endParaRPr lang="nl-NL" dirty="0" err="1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46228" y="1122560"/>
            <a:ext cx="10058400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351000" indent="-351000" algn="l" defTabSz="685800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Char char="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5000" indent="-350044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Char char="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0841" indent="-350044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Century Gothic" pitchFamily="34" charset="0"/>
              <a:buChar char="•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5406" indent="-350044" algn="l" defTabSz="685800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7116" indent="-350044" algn="l" defTabSz="501254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 3" pitchFamily="18" charset="2"/>
              <a:buNone/>
            </a:pPr>
            <a:r>
              <a:rPr lang="nl-NL" dirty="0" smtClean="0">
                <a:latin typeface="Arial" panose="020B0604020202020204" pitchFamily="34" charset="0"/>
              </a:rPr>
              <a:t>Info</a:t>
            </a:r>
            <a:endParaRPr lang="nl-NL" dirty="0" smtClean="0">
              <a:latin typeface="Arial" panose="020B0604020202020204" pitchFamily="34" charset="0"/>
              <a:hlinkClick r:id="rId3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NL" dirty="0">
                <a:hlinkClick r:id="rId4"/>
              </a:rPr>
              <a:t>http://getakka.net</a:t>
            </a:r>
            <a:r>
              <a:rPr lang="nl-NL" dirty="0" smtClean="0">
                <a:hlinkClick r:id="rId4"/>
              </a:rPr>
              <a:t>/</a:t>
            </a:r>
            <a:r>
              <a:rPr lang="nl-NL" dirty="0" smtClean="0"/>
              <a:t>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NL" dirty="0">
                <a:hlinkClick r:id="rId5"/>
              </a:rPr>
              <a:t>http://www.brianstorti.com/the-actor-model</a:t>
            </a:r>
            <a:r>
              <a:rPr lang="nl-NL" dirty="0" smtClean="0">
                <a:hlinkClick r:id="rId5"/>
              </a:rPr>
              <a:t>/</a:t>
            </a:r>
            <a:r>
              <a:rPr lang="nl-NL" dirty="0" smtClean="0"/>
              <a:t>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NL" dirty="0" smtClean="0">
                <a:hlinkClick r:id="rId6"/>
              </a:rPr>
              <a:t>http</a:t>
            </a:r>
            <a:r>
              <a:rPr lang="nl-NL" dirty="0">
                <a:hlinkClick r:id="rId6"/>
              </a:rPr>
              <a:t>://www.reactivemanifesto.org</a:t>
            </a:r>
            <a:r>
              <a:rPr lang="nl-NL" dirty="0" smtClean="0">
                <a:hlinkClick r:id="rId6"/>
              </a:rPr>
              <a:t>/</a:t>
            </a:r>
            <a:endParaRPr lang="nl-NL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NL" dirty="0">
                <a:hlinkClick r:id="rId7"/>
              </a:rPr>
              <a:t>https://mikhail.io/2016/02/akka-net-style-actors-in-service-fabric</a:t>
            </a:r>
            <a:r>
              <a:rPr lang="nl-NL" dirty="0" smtClean="0">
                <a:hlinkClick r:id="rId7"/>
              </a:rPr>
              <a:t>/</a:t>
            </a:r>
            <a:r>
              <a:rPr lang="nl-NL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dirty="0" smtClean="0"/>
              <a:t> </a:t>
            </a:r>
          </a:p>
          <a:p>
            <a:pPr marL="0" indent="0">
              <a:lnSpc>
                <a:spcPct val="100000"/>
              </a:lnSpc>
              <a:buFont typeface="Wingdings 3" pitchFamily="18" charset="2"/>
              <a:buNone/>
            </a:pPr>
            <a:r>
              <a:rPr lang="nl-NL" dirty="0" smtClean="0"/>
              <a:t>Images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NL" dirty="0">
                <a:hlinkClick r:id="rId8"/>
              </a:rPr>
              <a:t>http://getakka.net/</a:t>
            </a:r>
            <a:endParaRPr lang="nl-NL" dirty="0" smtClean="0">
              <a:hlinkClick r:id="rId8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NL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408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2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884624" y="4692511"/>
            <a:ext cx="6621144" cy="192360"/>
          </a:xfrm>
        </p:spPr>
        <p:txBody>
          <a:bodyPr/>
          <a:lstStyle/>
          <a:p>
            <a:r>
              <a:rPr lang="nl-NL" dirty="0" err="1"/>
              <a:t>Akka,Net</a:t>
            </a:r>
            <a:r>
              <a:rPr lang="nl-NL" dirty="0"/>
              <a:t> Pizza Sessie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294" y="129454"/>
            <a:ext cx="8460000" cy="685800"/>
          </a:xfrm>
        </p:spPr>
        <p:txBody>
          <a:bodyPr/>
          <a:lstStyle/>
          <a:p>
            <a:r>
              <a:rPr lang="nl-NL" dirty="0" smtClean="0"/>
              <a:t>Introductie</a:t>
            </a:r>
            <a:endParaRPr lang="nl-NL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6228" y="1122560"/>
            <a:ext cx="10058400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351000" indent="-351000" algn="l" defTabSz="685800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Char char="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5000" indent="-350044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Char char="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0841" indent="-350044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Century Gothic" pitchFamily="34" charset="0"/>
              <a:buChar char="•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5406" indent="-350044" algn="l" defTabSz="685800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7116" indent="-350044" algn="l" defTabSz="501254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nl-NL" dirty="0" err="1" smtClean="0"/>
              <a:t>Akka.Net</a:t>
            </a:r>
            <a:endParaRPr lang="nl-NL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NL" dirty="0" smtClean="0"/>
              <a:t>Port van </a:t>
            </a:r>
            <a:r>
              <a:rPr lang="nl-NL" dirty="0" err="1" smtClean="0"/>
              <a:t>Akka</a:t>
            </a:r>
            <a:r>
              <a:rPr lang="nl-NL" dirty="0" smtClean="0"/>
              <a:t> voor de JVM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NL" dirty="0" smtClean="0"/>
              <a:t>Actor </a:t>
            </a:r>
            <a:r>
              <a:rPr lang="nl-NL" dirty="0" err="1" smtClean="0"/>
              <a:t>gebasseerd</a:t>
            </a:r>
            <a:endParaRPr lang="nl-NL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NL" dirty="0" err="1" smtClean="0"/>
              <a:t>Reactive</a:t>
            </a:r>
            <a:endParaRPr lang="nl-NL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NL" dirty="0" smtClean="0"/>
              <a:t>Past bij microservices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NL" dirty="0" smtClean="0"/>
              <a:t>Past bij IOT.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nl-NL" dirty="0"/>
          </a:p>
          <a:p>
            <a:pPr marL="0" indent="0">
              <a:lnSpc>
                <a:spcPct val="100000"/>
              </a:lnSpc>
              <a:buNone/>
            </a:pPr>
            <a:endParaRPr lang="nl-NL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nl-NL" dirty="0"/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962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3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884624" y="4692511"/>
            <a:ext cx="6621144" cy="192360"/>
          </a:xfrm>
        </p:spPr>
        <p:txBody>
          <a:bodyPr/>
          <a:lstStyle/>
          <a:p>
            <a:r>
              <a:rPr lang="nl-NL" dirty="0" err="1"/>
              <a:t>Akka,Net</a:t>
            </a:r>
            <a:r>
              <a:rPr lang="nl-NL" dirty="0"/>
              <a:t> Pizza Sessie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294" y="129454"/>
            <a:ext cx="8460000" cy="685800"/>
          </a:xfrm>
        </p:spPr>
        <p:txBody>
          <a:bodyPr/>
          <a:lstStyle/>
          <a:p>
            <a:r>
              <a:rPr lang="nl-NL" dirty="0" err="1" smtClean="0"/>
              <a:t>Reactive</a:t>
            </a:r>
            <a:endParaRPr lang="nl-NL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6228" y="1122560"/>
            <a:ext cx="10058400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351000" indent="-351000" algn="l" defTabSz="685800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Char char="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5000" indent="-350044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Char char="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0841" indent="-350044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Century Gothic" pitchFamily="34" charset="0"/>
              <a:buChar char="•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5406" indent="-350044" algn="l" defTabSz="685800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7116" indent="-350044" algn="l" defTabSz="501254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 marL="0" indent="0">
              <a:lnSpc>
                <a:spcPct val="100000"/>
              </a:lnSpc>
              <a:buNone/>
            </a:pPr>
            <a:endParaRPr lang="nl-NL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nl-NL" dirty="0"/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392" y="692524"/>
            <a:ext cx="5455855" cy="409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2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4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884624" y="4692511"/>
            <a:ext cx="6621144" cy="192360"/>
          </a:xfrm>
        </p:spPr>
        <p:txBody>
          <a:bodyPr/>
          <a:lstStyle/>
          <a:p>
            <a:r>
              <a:rPr lang="nl-NL" dirty="0" err="1"/>
              <a:t>Akka,Net</a:t>
            </a:r>
            <a:r>
              <a:rPr lang="nl-NL" dirty="0"/>
              <a:t> Pizza Sessie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294" y="129454"/>
            <a:ext cx="8460000" cy="685800"/>
          </a:xfrm>
        </p:spPr>
        <p:txBody>
          <a:bodyPr/>
          <a:lstStyle/>
          <a:p>
            <a:r>
              <a:rPr lang="nl-NL" dirty="0" smtClean="0"/>
              <a:t>Actor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188" y="885041"/>
            <a:ext cx="6526112" cy="373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4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5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884624" y="4692511"/>
            <a:ext cx="6621144" cy="192360"/>
          </a:xfrm>
        </p:spPr>
        <p:txBody>
          <a:bodyPr/>
          <a:lstStyle/>
          <a:p>
            <a:r>
              <a:rPr lang="nl-NL" dirty="0" err="1"/>
              <a:t>Akka,Net</a:t>
            </a:r>
            <a:r>
              <a:rPr lang="nl-NL" dirty="0"/>
              <a:t> Pizza Sessie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294" y="129454"/>
            <a:ext cx="8460000" cy="685800"/>
          </a:xfrm>
        </p:spPr>
        <p:txBody>
          <a:bodyPr/>
          <a:lstStyle/>
          <a:p>
            <a:r>
              <a:rPr lang="nl-NL" dirty="0" smtClean="0"/>
              <a:t>Demo</a:t>
            </a:r>
            <a:endParaRPr lang="nl-NL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6228" y="1122560"/>
            <a:ext cx="10058400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351000" indent="-351000" algn="l" defTabSz="685800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Char char="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5000" indent="-350044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Char char="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0841" indent="-350044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Century Gothic" pitchFamily="34" charset="0"/>
              <a:buChar char="•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5406" indent="-350044" algn="l" defTabSz="685800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7116" indent="-350044" algn="l" defTabSz="501254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en-GB" dirty="0"/>
              <a:t>Logging</a:t>
            </a:r>
            <a:endParaRPr lang="en-GB" dirty="0" smtClean="0"/>
          </a:p>
          <a:p>
            <a:pPr fontAlgn="ctr"/>
            <a:r>
              <a:rPr lang="en-GB" dirty="0" err="1" smtClean="0"/>
              <a:t>UntypedActor</a:t>
            </a:r>
            <a:endParaRPr lang="en-GB" dirty="0"/>
          </a:p>
          <a:p>
            <a:pPr fontAlgn="ctr"/>
            <a:r>
              <a:rPr lang="en-GB" dirty="0" err="1"/>
              <a:t>RecieveActor</a:t>
            </a:r>
            <a:endParaRPr lang="en-GB" dirty="0"/>
          </a:p>
          <a:p>
            <a:pPr fontAlgn="ctr"/>
            <a:r>
              <a:rPr lang="en-GB" dirty="0"/>
              <a:t>Become</a:t>
            </a:r>
          </a:p>
          <a:p>
            <a:pPr fontAlgn="ctr"/>
            <a:r>
              <a:rPr lang="en-GB" dirty="0"/>
              <a:t>Adding and configuring </a:t>
            </a:r>
            <a:r>
              <a:rPr lang="en-GB" dirty="0" err="1"/>
              <a:t>ninject</a:t>
            </a:r>
            <a:endParaRPr lang="en-GB" dirty="0"/>
          </a:p>
          <a:p>
            <a:pPr fontAlgn="ctr"/>
            <a:r>
              <a:rPr lang="en-GB" dirty="0"/>
              <a:t>Unit test</a:t>
            </a:r>
          </a:p>
          <a:p>
            <a:pPr fontAlgn="ctr"/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 marL="0" indent="0">
              <a:lnSpc>
                <a:spcPct val="100000"/>
              </a:lnSpc>
              <a:buNone/>
            </a:pPr>
            <a:endParaRPr lang="nl-NL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nl-NL" dirty="0"/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6434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009" y="679636"/>
            <a:ext cx="5500074" cy="309226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6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884624" y="4692511"/>
            <a:ext cx="6621144" cy="192360"/>
          </a:xfrm>
        </p:spPr>
        <p:txBody>
          <a:bodyPr/>
          <a:lstStyle/>
          <a:p>
            <a:r>
              <a:rPr lang="nl-NL" dirty="0" err="1"/>
              <a:t>Akka,Net</a:t>
            </a:r>
            <a:r>
              <a:rPr lang="nl-NL" dirty="0"/>
              <a:t> Pizza Sessie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294" y="129454"/>
            <a:ext cx="8460000" cy="685800"/>
          </a:xfrm>
        </p:spPr>
        <p:txBody>
          <a:bodyPr/>
          <a:lstStyle/>
          <a:p>
            <a:r>
              <a:rPr lang="nl-NL" dirty="0" smtClean="0"/>
              <a:t>Actor Model</a:t>
            </a:r>
            <a:endParaRPr lang="nl-NL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6228" y="3543299"/>
            <a:ext cx="10058400" cy="1703473"/>
          </a:xfrm>
          <a:prstGeom prst="rect">
            <a:avLst/>
          </a:prstGeom>
        </p:spPr>
        <p:txBody>
          <a:bodyPr>
            <a:normAutofit/>
          </a:bodyPr>
          <a:lstStyle>
            <a:lvl1pPr marL="351000" indent="-351000" algn="l" defTabSz="685800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Char char="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5000" indent="-350044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Char char="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0841" indent="-350044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Century Gothic" pitchFamily="34" charset="0"/>
              <a:buChar char="•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5406" indent="-350044" algn="l" defTabSz="685800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7116" indent="-350044" algn="l" defTabSz="501254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nl-NL" dirty="0" smtClean="0"/>
              <a:t>Gebruikt: </a:t>
            </a:r>
            <a:r>
              <a:rPr lang="nl-NL" dirty="0" err="1" smtClean="0"/>
              <a:t>Amazon’s</a:t>
            </a:r>
            <a:r>
              <a:rPr lang="nl-NL" dirty="0" smtClean="0"/>
              <a:t> </a:t>
            </a:r>
            <a:r>
              <a:rPr lang="nl-NL" dirty="0" err="1"/>
              <a:t>SimpleDb</a:t>
            </a:r>
            <a:r>
              <a:rPr lang="nl-NL" dirty="0"/>
              <a:t>, </a:t>
            </a:r>
            <a:r>
              <a:rPr lang="nl-NL" dirty="0" err="1"/>
              <a:t>RabbitMQ</a:t>
            </a:r>
            <a:r>
              <a:rPr lang="nl-NL" dirty="0"/>
              <a:t>, </a:t>
            </a:r>
            <a:r>
              <a:rPr lang="nl-NL" dirty="0" err="1"/>
              <a:t>Riak</a:t>
            </a:r>
            <a:r>
              <a:rPr lang="nl-NL" dirty="0"/>
              <a:t>, </a:t>
            </a:r>
            <a:r>
              <a:rPr lang="nl-NL" dirty="0" err="1"/>
              <a:t>CouchBase</a:t>
            </a:r>
            <a:r>
              <a:rPr lang="nl-NL" dirty="0"/>
              <a:t>, Goldman Sachs, </a:t>
            </a:r>
            <a:endParaRPr lang="nl-NL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dirty="0" smtClean="0"/>
              <a:t>Motorola</a:t>
            </a:r>
            <a:r>
              <a:rPr lang="nl-NL" dirty="0"/>
              <a:t>, </a:t>
            </a:r>
            <a:r>
              <a:rPr lang="nl-NL" dirty="0" smtClean="0"/>
              <a:t>Blizzard </a:t>
            </a:r>
            <a:r>
              <a:rPr lang="nl-NL" dirty="0"/>
              <a:t>Games, Cisco, eBay, Credit Suisse, AMN Healthcare, </a:t>
            </a:r>
            <a:endParaRPr lang="nl-NL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dirty="0" smtClean="0"/>
              <a:t>Bank </a:t>
            </a:r>
            <a:r>
              <a:rPr lang="nl-NL" dirty="0"/>
              <a:t>of America, McGraw Hill Financial</a:t>
            </a:r>
          </a:p>
          <a:p>
            <a:pPr marL="0" indent="0">
              <a:lnSpc>
                <a:spcPct val="100000"/>
              </a:lnSpc>
              <a:buNone/>
            </a:pPr>
            <a:endParaRPr lang="nl-NL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nl-NL" dirty="0"/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621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7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884624" y="4692511"/>
            <a:ext cx="6621144" cy="192360"/>
          </a:xfrm>
        </p:spPr>
        <p:txBody>
          <a:bodyPr/>
          <a:lstStyle/>
          <a:p>
            <a:r>
              <a:rPr lang="nl-NL" dirty="0" err="1"/>
              <a:t>Akka,Net</a:t>
            </a:r>
            <a:r>
              <a:rPr lang="nl-NL" dirty="0"/>
              <a:t> Pizza Sessie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294" y="129454"/>
            <a:ext cx="8460000" cy="685800"/>
          </a:xfrm>
        </p:spPr>
        <p:txBody>
          <a:bodyPr/>
          <a:lstStyle/>
          <a:p>
            <a:r>
              <a:rPr lang="nl-NL" dirty="0" err="1" smtClean="0"/>
              <a:t>One</a:t>
            </a:r>
            <a:r>
              <a:rPr lang="nl-NL" dirty="0" smtClean="0"/>
              <a:t>-For-</a:t>
            </a:r>
            <a:r>
              <a:rPr lang="nl-NL" dirty="0" err="1" smtClean="0"/>
              <a:t>One</a:t>
            </a:r>
            <a:r>
              <a:rPr lang="nl-NL" dirty="0" smtClean="0"/>
              <a:t> </a:t>
            </a:r>
            <a:r>
              <a:rPr lang="nl-NL" dirty="0" err="1" smtClean="0"/>
              <a:t>Strategy</a:t>
            </a:r>
            <a:endParaRPr lang="nl-NL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6228" y="3872753"/>
            <a:ext cx="10058400" cy="1374019"/>
          </a:xfrm>
          <a:prstGeom prst="rect">
            <a:avLst/>
          </a:prstGeom>
        </p:spPr>
        <p:txBody>
          <a:bodyPr>
            <a:normAutofit/>
          </a:bodyPr>
          <a:lstStyle>
            <a:lvl1pPr marL="351000" indent="-351000" algn="l" defTabSz="685800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Char char="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5000" indent="-350044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Char char="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0841" indent="-350044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Century Gothic" pitchFamily="34" charset="0"/>
              <a:buChar char="•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5406" indent="-350044" algn="l" defTabSz="685800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7116" indent="-350044" algn="l" defTabSz="501254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nl-NL" dirty="0" smtClean="0"/>
              <a:t>Default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dirty="0" smtClean="0"/>
              <a:t>Herstart alleen het kind met de error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nl-NL" dirty="0"/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386" y="719978"/>
            <a:ext cx="5785597" cy="325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87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8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884624" y="4692511"/>
            <a:ext cx="6621144" cy="192360"/>
          </a:xfrm>
        </p:spPr>
        <p:txBody>
          <a:bodyPr/>
          <a:lstStyle/>
          <a:p>
            <a:r>
              <a:rPr lang="nl-NL" dirty="0" err="1"/>
              <a:t>Akka,Net</a:t>
            </a:r>
            <a:r>
              <a:rPr lang="nl-NL" dirty="0"/>
              <a:t> Pizza Sessie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294" y="129454"/>
            <a:ext cx="8460000" cy="685800"/>
          </a:xfrm>
        </p:spPr>
        <p:txBody>
          <a:bodyPr/>
          <a:lstStyle/>
          <a:p>
            <a:r>
              <a:rPr lang="nl-NL" dirty="0" err="1" smtClean="0"/>
              <a:t>All</a:t>
            </a:r>
            <a:r>
              <a:rPr lang="nl-NL" dirty="0" smtClean="0"/>
              <a:t>-For-</a:t>
            </a:r>
            <a:r>
              <a:rPr lang="nl-NL" dirty="0" err="1" smtClean="0"/>
              <a:t>One</a:t>
            </a:r>
            <a:r>
              <a:rPr lang="nl-NL" dirty="0" smtClean="0"/>
              <a:t> </a:t>
            </a:r>
            <a:r>
              <a:rPr lang="nl-NL" dirty="0" err="1" smtClean="0"/>
              <a:t>Strategy</a:t>
            </a:r>
            <a:endParaRPr lang="nl-NL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6228" y="3872753"/>
            <a:ext cx="10058400" cy="1374019"/>
          </a:xfrm>
          <a:prstGeom prst="rect">
            <a:avLst/>
          </a:prstGeom>
        </p:spPr>
        <p:txBody>
          <a:bodyPr>
            <a:normAutofit/>
          </a:bodyPr>
          <a:lstStyle>
            <a:lvl1pPr marL="351000" indent="-351000" algn="l" defTabSz="685800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Char char="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5000" indent="-350044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Char char="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0841" indent="-350044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Century Gothic" pitchFamily="34" charset="0"/>
              <a:buChar char="•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5406" indent="-350044" algn="l" defTabSz="685800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7116" indent="-350044" algn="l" defTabSz="501254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nl-NL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dirty="0" smtClean="0"/>
              <a:t>Herstart het kind met de error maar ook zijn </a:t>
            </a:r>
            <a:r>
              <a:rPr lang="nl-NL" dirty="0" err="1" smtClean="0"/>
              <a:t>siblings</a:t>
            </a:r>
            <a:endParaRPr lang="nl-NL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nl-NL" dirty="0"/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434" y="815254"/>
            <a:ext cx="6088754" cy="342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9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884624" y="4692511"/>
            <a:ext cx="6621144" cy="192360"/>
          </a:xfrm>
        </p:spPr>
        <p:txBody>
          <a:bodyPr/>
          <a:lstStyle/>
          <a:p>
            <a:r>
              <a:rPr lang="nl-NL" dirty="0" err="1"/>
              <a:t>Akka,Net</a:t>
            </a:r>
            <a:r>
              <a:rPr lang="nl-NL" dirty="0"/>
              <a:t> Pizza Sessie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294" y="129454"/>
            <a:ext cx="8460000" cy="685800"/>
          </a:xfrm>
        </p:spPr>
        <p:txBody>
          <a:bodyPr/>
          <a:lstStyle/>
          <a:p>
            <a:r>
              <a:rPr lang="nl-NL" dirty="0" smtClean="0"/>
              <a:t>Demo</a:t>
            </a:r>
            <a:endParaRPr lang="nl-NL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6228" y="1122560"/>
            <a:ext cx="10058400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351000" indent="-351000" algn="l" defTabSz="685800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Char char="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5000" indent="-350044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Char char="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0841" indent="-350044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Century Gothic" pitchFamily="34" charset="0"/>
              <a:buChar char="•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5406" indent="-350044" algn="l" defTabSz="685800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7116" indent="-350044" algn="l" defTabSz="501254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en-GB" dirty="0" smtClean="0"/>
              <a:t>Chat Server</a:t>
            </a:r>
          </a:p>
          <a:p>
            <a:pPr fontAlgn="ctr"/>
            <a:r>
              <a:rPr lang="en-GB" dirty="0"/>
              <a:t>HOCON</a:t>
            </a:r>
            <a:endParaRPr lang="en-GB" dirty="0" smtClean="0"/>
          </a:p>
          <a:p>
            <a:pPr fontAlgn="ctr"/>
            <a:r>
              <a:rPr lang="en-GB" dirty="0" smtClean="0"/>
              <a:t>Remote </a:t>
            </a:r>
            <a:r>
              <a:rPr lang="en-GB" dirty="0" err="1" smtClean="0"/>
              <a:t>deployement</a:t>
            </a:r>
            <a:endParaRPr lang="en-GB" dirty="0" smtClean="0"/>
          </a:p>
          <a:p>
            <a:pPr fontAlgn="ctr"/>
            <a:r>
              <a:rPr lang="en-GB" dirty="0" smtClean="0"/>
              <a:t>Error handling</a:t>
            </a:r>
          </a:p>
          <a:p>
            <a:pPr fontAlgn="ctr"/>
            <a:r>
              <a:rPr lang="en-GB" dirty="0" smtClean="0"/>
              <a:t>Hooking up with website</a:t>
            </a:r>
            <a:endParaRPr lang="en-GB" dirty="0"/>
          </a:p>
          <a:p>
            <a:pPr fontAlgn="ctr"/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 marL="0" indent="0">
              <a:lnSpc>
                <a:spcPct val="100000"/>
              </a:lnSpc>
              <a:buNone/>
            </a:pPr>
            <a:endParaRPr lang="nl-NL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nl-NL" dirty="0"/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047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ogeti 16x9 Template 2014">
  <a:themeElements>
    <a:clrScheme name="Sogeti 2013">
      <a:dk1>
        <a:srgbClr val="000000"/>
      </a:dk1>
      <a:lt1>
        <a:srgbClr val="FFFFFF"/>
      </a:lt1>
      <a:dk2>
        <a:srgbClr val="FFCFC5"/>
      </a:dk2>
      <a:lt2>
        <a:srgbClr val="D2D2D2"/>
      </a:lt2>
      <a:accent1>
        <a:srgbClr val="FF4019"/>
      </a:accent1>
      <a:accent2>
        <a:srgbClr val="474030"/>
      </a:accent2>
      <a:accent3>
        <a:srgbClr val="FF9F8C"/>
      </a:accent3>
      <a:accent4>
        <a:srgbClr val="A39F97"/>
      </a:accent4>
      <a:accent5>
        <a:srgbClr val="FF7053"/>
      </a:accent5>
      <a:accent6>
        <a:srgbClr val="757064"/>
      </a:accent6>
      <a:hlink>
        <a:srgbClr val="6A2C91"/>
      </a:hlink>
      <a:folHlink>
        <a:srgbClr val="850C7A"/>
      </a:folHlink>
    </a:clrScheme>
    <a:fontScheme name="Sogeti 201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36000" tIns="36000" rIns="36000" bIns="36000" rtlCol="0">
        <a:noAutofit/>
      </a:bodyPr>
      <a:lstStyle>
        <a:defPPr>
          <a:lnSpc>
            <a:spcPts val="2400"/>
          </a:lnSpc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geti_PP_Referentie_16x9_2014-1605.pptx" id="{F19A345F-1AD8-49DD-A497-68D66E37C467}" vid="{D9329CD1-0AE9-427D-9EAA-E85923C428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Sogeti_PP_Template_16x9</Template>
  <TotalTime>958</TotalTime>
  <Words>246</Words>
  <Application>Microsoft Office PowerPoint</Application>
  <PresentationFormat>On-screen Show (16:9)</PresentationFormat>
  <Paragraphs>97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Sogeti 16x9 Template 2014</vt:lpstr>
      <vt:lpstr>Akka.Net Pizza Avond</vt:lpstr>
      <vt:lpstr>Introductie</vt:lpstr>
      <vt:lpstr>Reactive</vt:lpstr>
      <vt:lpstr>Actor</vt:lpstr>
      <vt:lpstr>Demo</vt:lpstr>
      <vt:lpstr>Actor Model</vt:lpstr>
      <vt:lpstr>One-For-One Strategy</vt:lpstr>
      <vt:lpstr>All-For-One Strategy</vt:lpstr>
      <vt:lpstr>Demo</vt:lpstr>
      <vt:lpstr>Akka.Net vs Service Fabric</vt:lpstr>
      <vt:lpstr>Links</vt:lpstr>
    </vt:vector>
  </TitlesOfParts>
  <Company>CAV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Barelds, Annejan</dc:creator>
  <cp:lastModifiedBy>Kees Dijk</cp:lastModifiedBy>
  <cp:revision>42</cp:revision>
  <dcterms:created xsi:type="dcterms:W3CDTF">2016-08-04T11:38:09Z</dcterms:created>
  <dcterms:modified xsi:type="dcterms:W3CDTF">2017-09-11T19:57:50Z</dcterms:modified>
</cp:coreProperties>
</file>