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D182A-A2CD-4257-B588-4528939E6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8329312-6C40-48FA-B673-39E88DEB0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F3CD08-526D-4BC6-B66F-FE42D3A9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C8FD-ABCE-46C8-B3F8-2538D82C8635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D2A34B-9D2F-46B6-9824-E85EDDB8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A0DD77-9771-4074-B60A-AB13BB4B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D89-AB98-4C72-9553-0D52BCBBE7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39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49E68-8C70-4C1D-870E-D91B89D1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46D9447-3143-416F-9623-B8FA34E72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344A3B-ECC7-4B8E-8B6E-9A28AA15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C8FD-ABCE-46C8-B3F8-2538D82C8635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7A7BA8-98EC-46A7-800A-70190745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B7CC1C-B610-406C-A017-E8392D98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D89-AB98-4C72-9553-0D52BCBBE7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41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F5968DF-1D09-40C2-8277-734DF0917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8995B3-C415-4D91-B06E-A5E1439E0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C54B7F-B4F0-4794-A872-5886F360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C8FD-ABCE-46C8-B3F8-2538D82C8635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756EC7-A974-4A1D-94A2-41067946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9504E4-F4FE-488F-8775-D6312EBB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D89-AB98-4C72-9553-0D52BCBBE7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074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26A11-5DF3-4F2A-9B3E-19A704A1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48506A-7B6B-4591-BFB9-C1FC46DC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3390CE-70FB-4448-A627-B5401305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C8FD-ABCE-46C8-B3F8-2538D82C8635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E234F0-D768-485E-AD76-8C258BA8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2D45FC-F121-4B32-8E40-77A34140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D89-AB98-4C72-9553-0D52BCBBE7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37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57EB3-D0C1-488B-9AA8-C06BE0CA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6340EA4-54A4-4903-8C81-F4D0E5D24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A79F67-9A29-4D74-85DA-C5061D91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C8FD-ABCE-46C8-B3F8-2538D82C8635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733CFC-EF3E-4AC5-91BD-5618A61F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F59A4A-172D-49AA-BA88-C3BEBDE7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D89-AB98-4C72-9553-0D52BCBBE7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748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4F32F-631D-4692-BA92-7D88456B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CA764F-9FD3-4B09-83E0-DD1673D35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B9DB4D-3C98-48F6-AE9B-9CD4898F6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9C822F-747A-414F-9398-B9F92178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C8FD-ABCE-46C8-B3F8-2538D82C8635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32FADB-45D2-4ED2-A485-5D9A9EC5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8D89264-285C-43B9-95F4-3D58A73A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D89-AB98-4C72-9553-0D52BCBBE7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5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7F4FD-013D-439C-9EA0-19C24976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167485-3CF8-4C5F-8A83-7C251A17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5873C33-0662-44E3-95E2-CE5E1505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2C020E6-71F2-4154-AB66-FD3DE9F53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9F5286E-3BD4-402B-9843-C2F1DA0AE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D7AB643-211F-41B7-B6F0-D2D03360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C8FD-ABCE-46C8-B3F8-2538D82C8635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7CFEC51-B7D3-4D18-9071-D5BD7538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4923A7E-DB05-42FC-AC1F-C6677548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D89-AB98-4C72-9553-0D52BCBBE7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12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C6549-B9AB-49C7-8C4B-E0A4EEF6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72D6EF8-0951-4C51-8FC8-7EE346C7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C8FD-ABCE-46C8-B3F8-2538D82C8635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1E5777D-A4DF-4700-952F-404BFDB9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862A341-4FC9-461C-B180-8541FC21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D89-AB98-4C72-9553-0D52BCBBE7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072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C2F11C2-404D-405B-92D1-E6ECBE76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C8FD-ABCE-46C8-B3F8-2538D82C8635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42DEDC1-0DBA-4705-80A9-327142CA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22B027-1CF7-435A-AF17-C89A6406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D89-AB98-4C72-9553-0D52BCBBE7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409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38A33-5659-4D36-9B22-8E207138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8DBFB3-C12A-4F6D-A872-6308969E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FC45C7F-358E-4D0D-98B2-C36F2CC42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8601FED-D934-4D01-8791-612EA368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C8FD-ABCE-46C8-B3F8-2538D82C8635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4FCECD8-F79F-41A6-BEDD-43D4FD63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5FA5DBF-145E-46C9-AD93-81987F6A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D89-AB98-4C72-9553-0D52BCBBE7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770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EDA03-46A8-41B8-9ADD-CAD2B94C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64B5DFA-32F5-4349-B0D7-652243DC9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D0AE08-68CF-4B89-876F-90E221FB4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D21266-3419-45E0-B7F6-6B2C380F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C8FD-ABCE-46C8-B3F8-2538D82C8635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86CA86-384A-40A6-8139-209C5FFE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9B0E8F-50BB-4D70-8063-CC98F4B3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9D89-AB98-4C72-9553-0D52BCBBE7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697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EA645D1-7220-40E4-9000-3F07BA51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9082FA2-8F56-4DF4-82EE-72501B00E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A0E5E5-5A0F-4DF1-97EB-23EFAADC8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5C8FD-ABCE-46C8-B3F8-2538D82C8635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4BAFBD-C3CE-4ED1-BC89-EEF991B3F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2F6E8F-92A3-4D97-8A3E-233F7867B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09D89-AB98-4C72-9553-0D52BCBBE7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622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045D8-1B56-4519-9495-0AA57B4DC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Hello</a:t>
            </a:r>
            <a:r>
              <a:rPr lang="nl-NL" dirty="0"/>
              <a:t> World!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21CEAB-BD82-4620-8522-505695ECE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3794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Hello World!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Kees Hogewoning</dc:creator>
  <cp:lastModifiedBy>Kees Hogewoning</cp:lastModifiedBy>
  <cp:revision>3</cp:revision>
  <dcterms:created xsi:type="dcterms:W3CDTF">2018-12-18T20:57:21Z</dcterms:created>
  <dcterms:modified xsi:type="dcterms:W3CDTF">2019-12-30T19:44:30Z</dcterms:modified>
</cp:coreProperties>
</file>