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704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E209E-2318-4185-8168-A4FE3CCB7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A066A6-4E3F-4E58-8E16-C6CB439B6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F69430-1847-4E95-85C8-7ABBB9B9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1AB-AE75-4FF9-83B9-F31744752E6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C54FEB-2378-4313-87DB-F7A9184F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191A4A-CB08-429B-882A-80114F5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0880-FCBF-410C-B280-9546DC747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9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C8927-BB67-4C2D-B1B1-65145718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CE93651-A097-4C82-BAE5-8ABE96BA2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BEB52B-9EE4-4BEC-9BB5-B220A76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1AB-AE75-4FF9-83B9-F31744752E6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ED600D-0E30-486C-B10A-198E5F4B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1D372A-6E17-4510-9320-D15ACD6C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0880-FCBF-410C-B280-9546DC747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4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413B30F-3381-42E8-905D-CF676255C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1356DBF-C84D-431A-A0E3-9CCE142F3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F2FFB5-8329-40FB-842F-48377BF3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1AB-AE75-4FF9-83B9-F31744752E6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D50E40-E0FA-4DCB-A635-5864AB2D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1C7BDFD-851F-4CA5-8457-97449B48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0880-FCBF-410C-B280-9546DC747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E0FC9-670F-4C04-8301-AE0CE6BB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B510B4-0501-477A-960A-8D0D3A49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4A4783-DEF5-4967-8B78-A51695DA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1AB-AE75-4FF9-83B9-F31744752E6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4F1817-336C-4584-BC7F-30716149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45EE18-6CD1-40D4-82D8-5CB4E611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0880-FCBF-410C-B280-9546DC747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7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ED117-3B82-48DD-B6A4-781305E2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9C0A5B-4F59-4496-BE0E-CF79255C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9ED902-AEA5-4B2D-BA40-900090AE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1AB-AE75-4FF9-83B9-F31744752E6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61F31F-7D2E-4C16-B85B-D8177F98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C19E42-5D15-4BB3-8F20-402576D6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0880-FCBF-410C-B280-9546DC747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7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18DAE-740E-4C83-836B-5C7236D6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873A92-2627-4C9A-A0EF-4C880560D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1621C77-D585-46AA-9814-C46DDACC2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09212B-E3CD-4063-BB79-1E0CE8A6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1AB-AE75-4FF9-83B9-F31744752E6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6518D61-4D9D-4762-900B-0C1BABC7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9D0B8EE-1CA0-4565-B0FC-E1C05C6D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0880-FCBF-410C-B280-9546DC747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5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C5860-F084-4D2B-9D68-BD52D62F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25C573-0398-4F84-A21F-C9D674D9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032402C-2D16-42E3-B6C5-3702E92EB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920C4AD-F3EF-4DD1-A61B-4A2412592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D5167CE-5AE3-4554-A616-03FF026BD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717352D-EB60-4D94-8E1B-7BAD297D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1AB-AE75-4FF9-83B9-F31744752E6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07C62D3-95BD-44DE-8F63-F19813C5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3DE781D-A160-4032-AB17-5418105D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0880-FCBF-410C-B280-9546DC747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5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50B54-9E18-4AE1-8C2C-37F5400C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7B303E-43E5-4083-82C5-CD94CDF8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1AB-AE75-4FF9-83B9-F31744752E6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BE21F4E-8E64-4A67-8FFC-6EA15B65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D1C86BC-6265-4611-AEFB-04A52FBA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0880-FCBF-410C-B280-9546DC747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2DA2293-B24A-4763-8F47-CFE17BA2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1AB-AE75-4FF9-83B9-F31744752E6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A552708-E085-40B4-9976-92BAB1A7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5111477-7B64-43D0-956C-8A96C7F7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0880-FCBF-410C-B280-9546DC747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1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21120-CED3-4ADA-BA7D-8D737D3E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33C13E-D996-41C2-A892-EAD28DE62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025152-B120-4633-930A-A0FC93666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ABDAA-E67B-4319-95FA-7CC17CF4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1AB-AE75-4FF9-83B9-F31744752E6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A6C3255-4A8E-4753-A5D5-0A3B4EF8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430AE3-D902-4F4A-8C1E-89A6E8CE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0880-FCBF-410C-B280-9546DC747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8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12019-2FFA-4297-83B1-07006ED5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30B05DB-B0DB-4613-9BAC-F7B2E40AB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711CAF-42C0-401B-8D28-D869AA210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C483659-E8BD-4111-97BC-3ED6A527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1AB-AE75-4FF9-83B9-F31744752E6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900BE9-400E-4DED-9141-32448BCC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3BCEB9C-39EA-42B4-9E62-371E27A8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0880-FCBF-410C-B280-9546DC747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3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9A99767-9A00-4B57-B55B-FA85E650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5BC898B-50A0-4736-BBB6-789C129BB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1274B8-22EA-495A-8F34-CD604B628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561AB-AE75-4FF9-83B9-F31744752E6B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9FC4EC-CA03-4A01-B4BA-D54F1B822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820CAC-1002-4187-9E99-CA31984CF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0880-FCBF-410C-B280-9546DC7470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1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54F29-B96B-4E4A-B226-6B153313F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F84DBEF-3513-4D17-99CE-B79935201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5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vogel, boom&#10;&#10;Automatisch gegenereerde beschrijving">
            <a:extLst>
              <a:ext uri="{FF2B5EF4-FFF2-40B4-BE49-F238E27FC236}">
                <a16:creationId xmlns:a16="http://schemas.microsoft.com/office/drawing/2014/main" id="{8A579959-9DDD-4CF9-9873-FCAF0D4E4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00" y="1408633"/>
            <a:ext cx="6258890" cy="17856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CE59E0F-5A8D-4ECE-A88B-ED347D6AC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000" y="3533132"/>
            <a:ext cx="6258890" cy="20963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552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9551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Breedbeeld</PresentationFormat>
  <Paragraphs>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Immerzeel, Kees van</dc:creator>
  <cp:lastModifiedBy>Immerzeel, Kees van</cp:lastModifiedBy>
  <cp:revision>1</cp:revision>
  <dcterms:created xsi:type="dcterms:W3CDTF">2020-08-11T12:09:12Z</dcterms:created>
  <dcterms:modified xsi:type="dcterms:W3CDTF">2020-08-11T12:12:17Z</dcterms:modified>
</cp:coreProperties>
</file>