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45F14-906A-6B44-B750-2F8ACD544052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D6207A09-2BC7-9048-B448-DE2E9AF7FF07}">
      <dgm:prSet phldrT="[Text]"/>
      <dgm:spPr/>
      <dgm:t>
        <a:bodyPr/>
        <a:lstStyle/>
        <a:p>
          <a:pPr algn="ctr"/>
          <a:r>
            <a:rPr lang="en-US"/>
            <a:t>2012 </a:t>
          </a:r>
        </a:p>
        <a:p>
          <a:pPr algn="ctr"/>
          <a:r>
            <a:rPr lang="en-US"/>
            <a:t>PhD., Chem . Eng.</a:t>
          </a:r>
          <a:endParaRPr lang="en-US" dirty="0"/>
        </a:p>
      </dgm:t>
    </dgm:pt>
    <dgm:pt modelId="{F0ECA76E-E333-F145-B50A-406AC2E47DD7}" type="parTrans" cxnId="{AB5A87FC-19FB-9749-910F-9EF1D3E7B1CA}">
      <dgm:prSet/>
      <dgm:spPr/>
      <dgm:t>
        <a:bodyPr/>
        <a:lstStyle/>
        <a:p>
          <a:endParaRPr lang="en-US"/>
        </a:p>
      </dgm:t>
    </dgm:pt>
    <dgm:pt modelId="{DDBF047E-80FC-704A-8D86-B361E11A3037}" type="sibTrans" cxnId="{AB5A87FC-19FB-9749-910F-9EF1D3E7B1CA}">
      <dgm:prSet/>
      <dgm:spPr/>
      <dgm:t>
        <a:bodyPr/>
        <a:lstStyle/>
        <a:p>
          <a:endParaRPr lang="en-US"/>
        </a:p>
      </dgm:t>
    </dgm:pt>
    <dgm:pt modelId="{99503EB0-C244-F24E-BD33-5C9070956D9F}">
      <dgm:prSet phldrT="[Text]"/>
      <dgm:spPr/>
      <dgm:t>
        <a:bodyPr/>
        <a:lstStyle/>
        <a:p>
          <a:pPr algn="ctr"/>
          <a:r>
            <a:rPr lang="en-US" dirty="0"/>
            <a:t>2018 </a:t>
          </a:r>
        </a:p>
        <a:p>
          <a:pPr algn="ctr"/>
          <a:r>
            <a:rPr lang="en-US" dirty="0"/>
            <a:t>Scientist</a:t>
          </a:r>
        </a:p>
      </dgm:t>
    </dgm:pt>
    <dgm:pt modelId="{0442CDDD-409D-664B-8BB3-D023B68BCA52}" type="parTrans" cxnId="{0B36AF67-5651-224D-BC4E-889AC516D875}">
      <dgm:prSet/>
      <dgm:spPr/>
      <dgm:t>
        <a:bodyPr/>
        <a:lstStyle/>
        <a:p>
          <a:endParaRPr lang="en-US"/>
        </a:p>
      </dgm:t>
    </dgm:pt>
    <dgm:pt modelId="{EE0C968D-9E03-D649-BEA3-4A657D10BFD7}" type="sibTrans" cxnId="{0B36AF67-5651-224D-BC4E-889AC516D875}">
      <dgm:prSet/>
      <dgm:spPr/>
      <dgm:t>
        <a:bodyPr/>
        <a:lstStyle/>
        <a:p>
          <a:endParaRPr lang="en-US"/>
        </a:p>
      </dgm:t>
    </dgm:pt>
    <dgm:pt modelId="{13BE4089-63FB-CF45-80DF-6157077D5030}">
      <dgm:prSet phldrT="[Text]"/>
      <dgm:spPr/>
      <dgm:t>
        <a:bodyPr/>
        <a:lstStyle/>
        <a:p>
          <a:pPr algn="ctr"/>
          <a:r>
            <a:rPr lang="en-US"/>
            <a:t>2019</a:t>
          </a:r>
        </a:p>
        <a:p>
          <a:pPr algn="ctr"/>
          <a:r>
            <a:rPr lang="en-US"/>
            <a:t>Sr. Engineer Officer (LT)</a:t>
          </a:r>
          <a:endParaRPr lang="en-US" dirty="0"/>
        </a:p>
      </dgm:t>
    </dgm:pt>
    <dgm:pt modelId="{7BC9500E-FDD4-554B-9BE8-809C55B8BA61}" type="parTrans" cxnId="{58435DD7-F5EB-0E44-9EFC-7415805A1689}">
      <dgm:prSet/>
      <dgm:spPr/>
      <dgm:t>
        <a:bodyPr/>
        <a:lstStyle/>
        <a:p>
          <a:endParaRPr lang="en-US"/>
        </a:p>
      </dgm:t>
    </dgm:pt>
    <dgm:pt modelId="{E3ABE528-86D4-A043-996C-6372140A859B}" type="sibTrans" cxnId="{58435DD7-F5EB-0E44-9EFC-7415805A1689}">
      <dgm:prSet/>
      <dgm:spPr/>
      <dgm:t>
        <a:bodyPr/>
        <a:lstStyle/>
        <a:p>
          <a:endParaRPr lang="en-US"/>
        </a:p>
      </dgm:t>
    </dgm:pt>
    <dgm:pt modelId="{6F0A4C82-78EB-9644-8F71-69FB96C51D80}">
      <dgm:prSet/>
      <dgm:spPr/>
      <dgm:t>
        <a:bodyPr/>
        <a:lstStyle/>
        <a:p>
          <a:pPr algn="ctr"/>
          <a:r>
            <a:rPr lang="en-US" dirty="0"/>
            <a:t>2020</a:t>
          </a:r>
        </a:p>
        <a:p>
          <a:pPr algn="ctr"/>
          <a:r>
            <a:rPr lang="en-US" dirty="0"/>
            <a:t>Regulatory Affairs Specialist</a:t>
          </a:r>
        </a:p>
      </dgm:t>
    </dgm:pt>
    <dgm:pt modelId="{A77B2AB1-910D-3044-8B87-ABDD39A80FA6}" type="parTrans" cxnId="{F5BA6293-C446-CC40-8850-CF5E7078B39C}">
      <dgm:prSet/>
      <dgm:spPr/>
      <dgm:t>
        <a:bodyPr/>
        <a:lstStyle/>
        <a:p>
          <a:endParaRPr lang="en-US"/>
        </a:p>
      </dgm:t>
    </dgm:pt>
    <dgm:pt modelId="{137D7467-BC41-4845-AAA1-1F07F238356B}" type="sibTrans" cxnId="{F5BA6293-C446-CC40-8850-CF5E7078B39C}">
      <dgm:prSet/>
      <dgm:spPr/>
      <dgm:t>
        <a:bodyPr/>
        <a:lstStyle/>
        <a:p>
          <a:endParaRPr lang="en-US"/>
        </a:p>
      </dgm:t>
    </dgm:pt>
    <dgm:pt modelId="{8C3CBB44-E277-3A42-8393-89083CCE6C00}">
      <dgm:prSet/>
      <dgm:spPr/>
      <dgm:t>
        <a:bodyPr/>
        <a:lstStyle/>
        <a:p>
          <a:pPr algn="ctr"/>
          <a:r>
            <a:rPr lang="en-US"/>
            <a:t>2021</a:t>
          </a:r>
        </a:p>
        <a:p>
          <a:pPr algn="ctr"/>
          <a:r>
            <a:rPr lang="en-US"/>
            <a:t> Data Scientist</a:t>
          </a:r>
          <a:endParaRPr lang="en-US" dirty="0"/>
        </a:p>
      </dgm:t>
    </dgm:pt>
    <dgm:pt modelId="{1A741670-2D07-A141-AEBC-5D67CEB92A41}" type="parTrans" cxnId="{9E24FDCE-8C52-3545-BD79-E636D29840A0}">
      <dgm:prSet/>
      <dgm:spPr/>
      <dgm:t>
        <a:bodyPr/>
        <a:lstStyle/>
        <a:p>
          <a:endParaRPr lang="en-US"/>
        </a:p>
      </dgm:t>
    </dgm:pt>
    <dgm:pt modelId="{EF931907-41F2-B545-A4B1-47A875B2617C}" type="sibTrans" cxnId="{9E24FDCE-8C52-3545-BD79-E636D29840A0}">
      <dgm:prSet/>
      <dgm:spPr/>
      <dgm:t>
        <a:bodyPr/>
        <a:lstStyle/>
        <a:p>
          <a:endParaRPr lang="en-US"/>
        </a:p>
      </dgm:t>
    </dgm:pt>
    <dgm:pt modelId="{C9C64991-81A6-D442-B4E1-8895941113E5}" type="pres">
      <dgm:prSet presAssocID="{E0E45F14-906A-6B44-B750-2F8ACD544052}" presName="arrowDiagram" presStyleCnt="0">
        <dgm:presLayoutVars>
          <dgm:chMax val="5"/>
          <dgm:dir/>
          <dgm:resizeHandles val="exact"/>
        </dgm:presLayoutVars>
      </dgm:prSet>
      <dgm:spPr/>
    </dgm:pt>
    <dgm:pt modelId="{A2BEE73F-E2BB-1B4E-942D-5C783AAFE7B6}" type="pres">
      <dgm:prSet presAssocID="{E0E45F14-906A-6B44-B750-2F8ACD544052}" presName="arrow" presStyleLbl="bgShp" presStyleIdx="0" presStyleCnt="1" custLinFactNeighborX="-175"/>
      <dgm:spPr/>
    </dgm:pt>
    <dgm:pt modelId="{EF37151F-94B5-8048-9B4F-66AA8D1D238C}" type="pres">
      <dgm:prSet presAssocID="{E0E45F14-906A-6B44-B750-2F8ACD544052}" presName="arrowDiagram5" presStyleCnt="0"/>
      <dgm:spPr/>
    </dgm:pt>
    <dgm:pt modelId="{74C295EC-4C12-B647-BC88-33EE7541DB92}" type="pres">
      <dgm:prSet presAssocID="{D6207A09-2BC7-9048-B448-DE2E9AF7FF07}" presName="bullet5a" presStyleLbl="node1" presStyleIdx="0" presStyleCnt="5"/>
      <dgm:spPr/>
    </dgm:pt>
    <dgm:pt modelId="{67E53574-41C5-1247-9F55-DF884657BFEB}" type="pres">
      <dgm:prSet presAssocID="{D6207A09-2BC7-9048-B448-DE2E9AF7FF07}" presName="textBox5a" presStyleLbl="revTx" presStyleIdx="0" presStyleCnt="5" custScaleX="211678" custScaleY="48714" custLinFactNeighborX="-28130" custLinFactNeighborY="-11478">
        <dgm:presLayoutVars>
          <dgm:bulletEnabled val="1"/>
        </dgm:presLayoutVars>
      </dgm:prSet>
      <dgm:spPr/>
    </dgm:pt>
    <dgm:pt modelId="{064D7438-3C22-7E44-ADE5-7DC0472AE3EF}" type="pres">
      <dgm:prSet presAssocID="{99503EB0-C244-F24E-BD33-5C9070956D9F}" presName="bullet5b" presStyleLbl="node1" presStyleIdx="1" presStyleCnt="5"/>
      <dgm:spPr/>
    </dgm:pt>
    <dgm:pt modelId="{2735CA0C-8BA3-5645-8496-4B15B820A249}" type="pres">
      <dgm:prSet presAssocID="{99503EB0-C244-F24E-BD33-5C9070956D9F}" presName="textBox5b" presStyleLbl="revTx" presStyleIdx="1" presStyleCnt="5" custScaleX="157284" custScaleY="33236" custLinFactNeighborX="-47393" custLinFactNeighborY="-58633">
        <dgm:presLayoutVars>
          <dgm:bulletEnabled val="1"/>
        </dgm:presLayoutVars>
      </dgm:prSet>
      <dgm:spPr/>
    </dgm:pt>
    <dgm:pt modelId="{F1853117-A804-4D47-8AB8-53298D44274E}" type="pres">
      <dgm:prSet presAssocID="{13BE4089-63FB-CF45-80DF-6157077D5030}" presName="bullet5c" presStyleLbl="node1" presStyleIdx="2" presStyleCnt="5"/>
      <dgm:spPr/>
    </dgm:pt>
    <dgm:pt modelId="{68B9AEC1-563A-D94C-8927-164FBC1CDC22}" type="pres">
      <dgm:prSet presAssocID="{13BE4089-63FB-CF45-80DF-6157077D5030}" presName="textBox5c" presStyleLbl="revTx" presStyleIdx="2" presStyleCnt="5" custScaleX="128262" custScaleY="16208" custLinFactNeighborX="-40038" custLinFactNeighborY="-31977">
        <dgm:presLayoutVars>
          <dgm:bulletEnabled val="1"/>
        </dgm:presLayoutVars>
      </dgm:prSet>
      <dgm:spPr/>
    </dgm:pt>
    <dgm:pt modelId="{AB6CFE86-3145-F44E-B28C-D1C500C384B9}" type="pres">
      <dgm:prSet presAssocID="{6F0A4C82-78EB-9644-8F71-69FB96C51D80}" presName="bullet5d" presStyleLbl="node1" presStyleIdx="3" presStyleCnt="5"/>
      <dgm:spPr/>
    </dgm:pt>
    <dgm:pt modelId="{B85DC600-6336-4548-8658-A14E1B2814C8}" type="pres">
      <dgm:prSet presAssocID="{6F0A4C82-78EB-9644-8F71-69FB96C51D80}" presName="textBox5d" presStyleLbl="revTx" presStyleIdx="3" presStyleCnt="5" custScaleY="19170" custLinFactNeighborX="-51559" custLinFactNeighborY="-63176">
        <dgm:presLayoutVars>
          <dgm:bulletEnabled val="1"/>
        </dgm:presLayoutVars>
      </dgm:prSet>
      <dgm:spPr/>
    </dgm:pt>
    <dgm:pt modelId="{5DCE3530-B00D-6C45-A1F7-AD795641301D}" type="pres">
      <dgm:prSet presAssocID="{8C3CBB44-E277-3A42-8393-89083CCE6C00}" presName="bullet5e" presStyleLbl="node1" presStyleIdx="4" presStyleCnt="5"/>
      <dgm:spPr/>
    </dgm:pt>
    <dgm:pt modelId="{A3CDA312-765C-9645-A2F5-E1C4605901EC}" type="pres">
      <dgm:prSet presAssocID="{8C3CBB44-E277-3A42-8393-89083CCE6C00}" presName="textBox5e" presStyleLbl="revTx" presStyleIdx="4" presStyleCnt="5" custScaleY="11935" custLinFactNeighborX="-36818" custLinFactNeighborY="-33921">
        <dgm:presLayoutVars>
          <dgm:bulletEnabled val="1"/>
        </dgm:presLayoutVars>
      </dgm:prSet>
      <dgm:spPr/>
    </dgm:pt>
  </dgm:ptLst>
  <dgm:cxnLst>
    <dgm:cxn modelId="{5BA3A014-2819-6443-AD81-A8BCF7CA7FEC}" type="presOf" srcId="{6F0A4C82-78EB-9644-8F71-69FB96C51D80}" destId="{B85DC600-6336-4548-8658-A14E1B2814C8}" srcOrd="0" destOrd="0" presId="urn:microsoft.com/office/officeart/2005/8/layout/arrow2"/>
    <dgm:cxn modelId="{65686049-00FA-9643-BFE3-4CBBC43698C5}" type="presOf" srcId="{8C3CBB44-E277-3A42-8393-89083CCE6C00}" destId="{A3CDA312-765C-9645-A2F5-E1C4605901EC}" srcOrd="0" destOrd="0" presId="urn:microsoft.com/office/officeart/2005/8/layout/arrow2"/>
    <dgm:cxn modelId="{0B36AF67-5651-224D-BC4E-889AC516D875}" srcId="{E0E45F14-906A-6B44-B750-2F8ACD544052}" destId="{99503EB0-C244-F24E-BD33-5C9070956D9F}" srcOrd="1" destOrd="0" parTransId="{0442CDDD-409D-664B-8BB3-D023B68BCA52}" sibTransId="{EE0C968D-9E03-D649-BEA3-4A657D10BFD7}"/>
    <dgm:cxn modelId="{17477280-2945-A647-A9F5-8CE4B31588F0}" type="presOf" srcId="{99503EB0-C244-F24E-BD33-5C9070956D9F}" destId="{2735CA0C-8BA3-5645-8496-4B15B820A249}" srcOrd="0" destOrd="0" presId="urn:microsoft.com/office/officeart/2005/8/layout/arrow2"/>
    <dgm:cxn modelId="{F5BA6293-C446-CC40-8850-CF5E7078B39C}" srcId="{E0E45F14-906A-6B44-B750-2F8ACD544052}" destId="{6F0A4C82-78EB-9644-8F71-69FB96C51D80}" srcOrd="3" destOrd="0" parTransId="{A77B2AB1-910D-3044-8B87-ABDD39A80FA6}" sibTransId="{137D7467-BC41-4845-AAA1-1F07F238356B}"/>
    <dgm:cxn modelId="{C3C7A9A5-AF0F-5642-92CB-2CC18B2D3E49}" type="presOf" srcId="{D6207A09-2BC7-9048-B448-DE2E9AF7FF07}" destId="{67E53574-41C5-1247-9F55-DF884657BFEB}" srcOrd="0" destOrd="0" presId="urn:microsoft.com/office/officeart/2005/8/layout/arrow2"/>
    <dgm:cxn modelId="{AA5AE6AF-0D72-DA48-A433-08980300F0C5}" type="presOf" srcId="{E0E45F14-906A-6B44-B750-2F8ACD544052}" destId="{C9C64991-81A6-D442-B4E1-8895941113E5}" srcOrd="0" destOrd="0" presId="urn:microsoft.com/office/officeart/2005/8/layout/arrow2"/>
    <dgm:cxn modelId="{9E24FDCE-8C52-3545-BD79-E636D29840A0}" srcId="{E0E45F14-906A-6B44-B750-2F8ACD544052}" destId="{8C3CBB44-E277-3A42-8393-89083CCE6C00}" srcOrd="4" destOrd="0" parTransId="{1A741670-2D07-A141-AEBC-5D67CEB92A41}" sibTransId="{EF931907-41F2-B545-A4B1-47A875B2617C}"/>
    <dgm:cxn modelId="{58435DD7-F5EB-0E44-9EFC-7415805A1689}" srcId="{E0E45F14-906A-6B44-B750-2F8ACD544052}" destId="{13BE4089-63FB-CF45-80DF-6157077D5030}" srcOrd="2" destOrd="0" parTransId="{7BC9500E-FDD4-554B-9BE8-809C55B8BA61}" sibTransId="{E3ABE528-86D4-A043-996C-6372140A859B}"/>
    <dgm:cxn modelId="{336A36DC-248F-EC43-AD16-B51377DC94EB}" type="presOf" srcId="{13BE4089-63FB-CF45-80DF-6157077D5030}" destId="{68B9AEC1-563A-D94C-8927-164FBC1CDC22}" srcOrd="0" destOrd="0" presId="urn:microsoft.com/office/officeart/2005/8/layout/arrow2"/>
    <dgm:cxn modelId="{AB5A87FC-19FB-9749-910F-9EF1D3E7B1CA}" srcId="{E0E45F14-906A-6B44-B750-2F8ACD544052}" destId="{D6207A09-2BC7-9048-B448-DE2E9AF7FF07}" srcOrd="0" destOrd="0" parTransId="{F0ECA76E-E333-F145-B50A-406AC2E47DD7}" sibTransId="{DDBF047E-80FC-704A-8D86-B361E11A3037}"/>
    <dgm:cxn modelId="{54C7FA77-8BC6-2D4B-AD1B-B26AF13ACB17}" type="presParOf" srcId="{C9C64991-81A6-D442-B4E1-8895941113E5}" destId="{A2BEE73F-E2BB-1B4E-942D-5C783AAFE7B6}" srcOrd="0" destOrd="0" presId="urn:microsoft.com/office/officeart/2005/8/layout/arrow2"/>
    <dgm:cxn modelId="{228D97C8-E2E2-7047-B8AB-7D990596191C}" type="presParOf" srcId="{C9C64991-81A6-D442-B4E1-8895941113E5}" destId="{EF37151F-94B5-8048-9B4F-66AA8D1D238C}" srcOrd="1" destOrd="0" presId="urn:microsoft.com/office/officeart/2005/8/layout/arrow2"/>
    <dgm:cxn modelId="{6890D20B-008E-0542-A230-0CF163CC60F4}" type="presParOf" srcId="{EF37151F-94B5-8048-9B4F-66AA8D1D238C}" destId="{74C295EC-4C12-B647-BC88-33EE7541DB92}" srcOrd="0" destOrd="0" presId="urn:microsoft.com/office/officeart/2005/8/layout/arrow2"/>
    <dgm:cxn modelId="{C742A182-BC00-704E-BA2C-A8946FE2C7DB}" type="presParOf" srcId="{EF37151F-94B5-8048-9B4F-66AA8D1D238C}" destId="{67E53574-41C5-1247-9F55-DF884657BFEB}" srcOrd="1" destOrd="0" presId="urn:microsoft.com/office/officeart/2005/8/layout/arrow2"/>
    <dgm:cxn modelId="{3B401BF8-DD3E-DB44-9259-D1E53C1E5C5D}" type="presParOf" srcId="{EF37151F-94B5-8048-9B4F-66AA8D1D238C}" destId="{064D7438-3C22-7E44-ADE5-7DC0472AE3EF}" srcOrd="2" destOrd="0" presId="urn:microsoft.com/office/officeart/2005/8/layout/arrow2"/>
    <dgm:cxn modelId="{C9A8D46C-4DC5-9E4D-BA4B-FADC4FD028A4}" type="presParOf" srcId="{EF37151F-94B5-8048-9B4F-66AA8D1D238C}" destId="{2735CA0C-8BA3-5645-8496-4B15B820A249}" srcOrd="3" destOrd="0" presId="urn:microsoft.com/office/officeart/2005/8/layout/arrow2"/>
    <dgm:cxn modelId="{858DD135-C754-9B4D-91F8-ECA97089D58D}" type="presParOf" srcId="{EF37151F-94B5-8048-9B4F-66AA8D1D238C}" destId="{F1853117-A804-4D47-8AB8-53298D44274E}" srcOrd="4" destOrd="0" presId="urn:microsoft.com/office/officeart/2005/8/layout/arrow2"/>
    <dgm:cxn modelId="{0472E73A-4D98-EC44-AAC5-B42026EA1EC5}" type="presParOf" srcId="{EF37151F-94B5-8048-9B4F-66AA8D1D238C}" destId="{68B9AEC1-563A-D94C-8927-164FBC1CDC22}" srcOrd="5" destOrd="0" presId="urn:microsoft.com/office/officeart/2005/8/layout/arrow2"/>
    <dgm:cxn modelId="{0DECB5C2-FA76-2149-9B69-F25B16656A9D}" type="presParOf" srcId="{EF37151F-94B5-8048-9B4F-66AA8D1D238C}" destId="{AB6CFE86-3145-F44E-B28C-D1C500C384B9}" srcOrd="6" destOrd="0" presId="urn:microsoft.com/office/officeart/2005/8/layout/arrow2"/>
    <dgm:cxn modelId="{29DF4970-5B15-1B46-94D3-560121500CD7}" type="presParOf" srcId="{EF37151F-94B5-8048-9B4F-66AA8D1D238C}" destId="{B85DC600-6336-4548-8658-A14E1B2814C8}" srcOrd="7" destOrd="0" presId="urn:microsoft.com/office/officeart/2005/8/layout/arrow2"/>
    <dgm:cxn modelId="{A010DA24-020A-554A-89E9-48F3823129CE}" type="presParOf" srcId="{EF37151F-94B5-8048-9B4F-66AA8D1D238C}" destId="{5DCE3530-B00D-6C45-A1F7-AD795641301D}" srcOrd="8" destOrd="0" presId="urn:microsoft.com/office/officeart/2005/8/layout/arrow2"/>
    <dgm:cxn modelId="{2ACB431F-A435-E243-8024-5C83E30DF316}" type="presParOf" srcId="{EF37151F-94B5-8048-9B4F-66AA8D1D238C}" destId="{A3CDA312-765C-9645-A2F5-E1C4605901E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EE73F-E2BB-1B4E-942D-5C783AAFE7B6}">
      <dsp:nvSpPr>
        <dsp:cNvPr id="0" name=""/>
        <dsp:cNvSpPr/>
      </dsp:nvSpPr>
      <dsp:spPr>
        <a:xfrm>
          <a:off x="0" y="334796"/>
          <a:ext cx="7450671" cy="465666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295EC-4C12-B647-BC88-33EE7541DB92}">
      <dsp:nvSpPr>
        <dsp:cNvPr id="0" name=""/>
        <dsp:cNvSpPr/>
      </dsp:nvSpPr>
      <dsp:spPr>
        <a:xfrm>
          <a:off x="733891" y="3797495"/>
          <a:ext cx="171365" cy="17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53574-41C5-1247-9F55-DF884657BFEB}">
      <dsp:nvSpPr>
        <dsp:cNvPr id="0" name=""/>
        <dsp:cNvSpPr/>
      </dsp:nvSpPr>
      <dsp:spPr>
        <a:xfrm>
          <a:off x="4" y="4040167"/>
          <a:ext cx="2066057" cy="53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3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2012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PhD., Chem . Eng.</a:t>
          </a:r>
          <a:endParaRPr lang="en-US" sz="1100" kern="1200" dirty="0"/>
        </a:p>
      </dsp:txBody>
      <dsp:txXfrm>
        <a:off x="4" y="4040167"/>
        <a:ext cx="2066057" cy="539891"/>
      </dsp:txXfrm>
    </dsp:sp>
    <dsp:sp modelId="{064D7438-3C22-7E44-ADE5-7DC0472AE3EF}">
      <dsp:nvSpPr>
        <dsp:cNvPr id="0" name=""/>
        <dsp:cNvSpPr/>
      </dsp:nvSpPr>
      <dsp:spPr>
        <a:xfrm>
          <a:off x="1661499" y="2906209"/>
          <a:ext cx="268224" cy="268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5CA0C-8BA3-5645-8496-4B15B820A249}">
      <dsp:nvSpPr>
        <dsp:cNvPr id="0" name=""/>
        <dsp:cNvSpPr/>
      </dsp:nvSpPr>
      <dsp:spPr>
        <a:xfrm>
          <a:off x="855202" y="2547637"/>
          <a:ext cx="1945306" cy="64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26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2018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Scientist</a:t>
          </a:r>
        </a:p>
      </dsp:txBody>
      <dsp:txXfrm>
        <a:off x="855202" y="2547637"/>
        <a:ext cx="1945306" cy="648482"/>
      </dsp:txXfrm>
    </dsp:sp>
    <dsp:sp modelId="{F1853117-A804-4D47-8AB8-53298D44274E}">
      <dsp:nvSpPr>
        <dsp:cNvPr id="0" name=""/>
        <dsp:cNvSpPr/>
      </dsp:nvSpPr>
      <dsp:spPr>
        <a:xfrm>
          <a:off x="2853606" y="2195601"/>
          <a:ext cx="357632" cy="357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9AEC1-563A-D94C-8927-164FBC1CDC22}">
      <dsp:nvSpPr>
        <dsp:cNvPr id="0" name=""/>
        <dsp:cNvSpPr/>
      </dsp:nvSpPr>
      <dsp:spPr>
        <a:xfrm>
          <a:off x="2253483" y="2634002"/>
          <a:ext cx="1844381" cy="42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502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2019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Sr. Engineer Officer (LT)</a:t>
          </a:r>
          <a:endParaRPr lang="en-US" sz="1100" kern="1200" dirty="0"/>
        </a:p>
      </dsp:txBody>
      <dsp:txXfrm>
        <a:off x="2253483" y="2634002"/>
        <a:ext cx="1844381" cy="424171"/>
      </dsp:txXfrm>
    </dsp:sp>
    <dsp:sp modelId="{AB6CFE86-3145-F44E-B28C-D1C500C384B9}">
      <dsp:nvSpPr>
        <dsp:cNvPr id="0" name=""/>
        <dsp:cNvSpPr/>
      </dsp:nvSpPr>
      <dsp:spPr>
        <a:xfrm>
          <a:off x="4239431" y="1640526"/>
          <a:ext cx="461941" cy="46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C600-6336-4548-8658-A14E1B2814C8}">
      <dsp:nvSpPr>
        <dsp:cNvPr id="0" name=""/>
        <dsp:cNvSpPr/>
      </dsp:nvSpPr>
      <dsp:spPr>
        <a:xfrm>
          <a:off x="3702104" y="1161361"/>
          <a:ext cx="1490134" cy="59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773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2020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Regulatory Affairs Specialist</a:t>
          </a:r>
        </a:p>
      </dsp:txBody>
      <dsp:txXfrm>
        <a:off x="3702104" y="1161361"/>
        <a:ext cx="1490134" cy="598097"/>
      </dsp:txXfrm>
    </dsp:sp>
    <dsp:sp modelId="{5DCE3530-B00D-6C45-A1F7-AD795641301D}">
      <dsp:nvSpPr>
        <dsp:cNvPr id="0" name=""/>
        <dsp:cNvSpPr/>
      </dsp:nvSpPr>
      <dsp:spPr>
        <a:xfrm>
          <a:off x="5666235" y="1269855"/>
          <a:ext cx="588603" cy="588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DA312-765C-9645-A2F5-E1C4605901EC}">
      <dsp:nvSpPr>
        <dsp:cNvPr id="0" name=""/>
        <dsp:cNvSpPr/>
      </dsp:nvSpPr>
      <dsp:spPr>
        <a:xfrm>
          <a:off x="5411899" y="1910709"/>
          <a:ext cx="1490134" cy="40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889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2021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 Data Scientist</a:t>
          </a:r>
          <a:endParaRPr lang="en-US" sz="1100" kern="1200" dirty="0"/>
        </a:p>
      </dsp:txBody>
      <dsp:txXfrm>
        <a:off x="5411899" y="1910709"/>
        <a:ext cx="1490134" cy="409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DB25-3D1A-CB4E-A28D-BA49E4489CC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D6AE-C004-964A-A0F7-5B6A7E398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8D6AE-C004-964A-A0F7-5B6A7E3986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2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8A4F60-B0DC-0E40-80B9-7D90BBF8E1C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D55A1C-BB48-7047-ABF9-DEB55973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2"/>
            </a:gs>
            <a:gs pos="7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1A7980-6448-4591-8BB7-071223807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22666" cy="5280182"/>
          </a:xfrm>
          <a:custGeom>
            <a:avLst/>
            <a:gdLst>
              <a:gd name="connsiteX0" fmla="*/ 4441974 w 5422666"/>
              <a:gd name="connsiteY0" fmla="*/ 0 h 5280182"/>
              <a:gd name="connsiteX1" fmla="*/ 4807567 w 5422666"/>
              <a:gd name="connsiteY1" fmla="*/ 0 h 5280182"/>
              <a:gd name="connsiteX2" fmla="*/ 4850577 w 5422666"/>
              <a:gd name="connsiteY2" fmla="*/ 57517 h 5280182"/>
              <a:gd name="connsiteX3" fmla="*/ 5422666 w 5422666"/>
              <a:gd name="connsiteY3" fmla="*/ 1930408 h 5280182"/>
              <a:gd name="connsiteX4" fmla="*/ 2072892 w 5422666"/>
              <a:gd name="connsiteY4" fmla="*/ 5280182 h 5280182"/>
              <a:gd name="connsiteX5" fmla="*/ 200001 w 5422666"/>
              <a:gd name="connsiteY5" fmla="*/ 4708093 h 5280182"/>
              <a:gd name="connsiteX6" fmla="*/ 0 w 5422666"/>
              <a:gd name="connsiteY6" fmla="*/ 4558536 h 5280182"/>
              <a:gd name="connsiteX7" fmla="*/ 0 w 5422666"/>
              <a:gd name="connsiteY7" fmla="*/ 4172234 h 5280182"/>
              <a:gd name="connsiteX8" fmla="*/ 128566 w 5422666"/>
              <a:gd name="connsiteY8" fmla="*/ 4289082 h 5280182"/>
              <a:gd name="connsiteX9" fmla="*/ 2072892 w 5422666"/>
              <a:gd name="connsiteY9" fmla="*/ 4987077 h 5280182"/>
              <a:gd name="connsiteX10" fmla="*/ 5129561 w 5422666"/>
              <a:gd name="connsiteY10" fmla="*/ 1930408 h 5280182"/>
              <a:gd name="connsiteX11" fmla="*/ 4607530 w 5422666"/>
              <a:gd name="connsiteY11" fmla="*/ 221395 h 5280182"/>
              <a:gd name="connsiteX12" fmla="*/ 0 w 5422666"/>
              <a:gd name="connsiteY12" fmla="*/ 0 h 5280182"/>
              <a:gd name="connsiteX13" fmla="*/ 4331181 w 5422666"/>
              <a:gd name="connsiteY13" fmla="*/ 0 h 5280182"/>
              <a:gd name="connsiteX14" fmla="*/ 4366945 w 5422666"/>
              <a:gd name="connsiteY14" fmla="*/ 39351 h 5280182"/>
              <a:gd name="connsiteX15" fmla="*/ 5045817 w 5422666"/>
              <a:gd name="connsiteY15" fmla="*/ 1930408 h 5280182"/>
              <a:gd name="connsiteX16" fmla="*/ 2072892 w 5422666"/>
              <a:gd name="connsiteY16" fmla="*/ 4903333 h 5280182"/>
              <a:gd name="connsiteX17" fmla="*/ 181835 w 5422666"/>
              <a:gd name="connsiteY17" fmla="*/ 4224462 h 5280182"/>
              <a:gd name="connsiteX18" fmla="*/ 0 w 5422666"/>
              <a:gd name="connsiteY18" fmla="*/ 4059198 h 528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2666" h="5280182">
                <a:moveTo>
                  <a:pt x="4441974" y="0"/>
                </a:moveTo>
                <a:lnTo>
                  <a:pt x="4807567" y="0"/>
                </a:lnTo>
                <a:lnTo>
                  <a:pt x="4850577" y="57517"/>
                </a:lnTo>
                <a:cubicBezTo>
                  <a:pt x="5211765" y="592144"/>
                  <a:pt x="5422666" y="1236647"/>
                  <a:pt x="5422666" y="1930408"/>
                </a:cubicBezTo>
                <a:cubicBezTo>
                  <a:pt x="5422666" y="3780437"/>
                  <a:pt x="3922921" y="5280182"/>
                  <a:pt x="2072892" y="5280182"/>
                </a:cubicBezTo>
                <a:cubicBezTo>
                  <a:pt x="1379131" y="5280182"/>
                  <a:pt x="734628" y="5069281"/>
                  <a:pt x="200001" y="4708093"/>
                </a:cubicBezTo>
                <a:lnTo>
                  <a:pt x="0" y="4558536"/>
                </a:lnTo>
                <a:lnTo>
                  <a:pt x="0" y="4172234"/>
                </a:lnTo>
                <a:lnTo>
                  <a:pt x="128566" y="4289082"/>
                </a:lnTo>
                <a:cubicBezTo>
                  <a:pt x="656939" y="4725134"/>
                  <a:pt x="1334326" y="4987077"/>
                  <a:pt x="2072892" y="4987077"/>
                </a:cubicBezTo>
                <a:cubicBezTo>
                  <a:pt x="3761043" y="4987077"/>
                  <a:pt x="5129561" y="3618559"/>
                  <a:pt x="5129561" y="1930408"/>
                </a:cubicBezTo>
                <a:cubicBezTo>
                  <a:pt x="5129561" y="1297351"/>
                  <a:pt x="4937113" y="709243"/>
                  <a:pt x="4607530" y="221395"/>
                </a:cubicBezTo>
                <a:close/>
                <a:moveTo>
                  <a:pt x="0" y="0"/>
                </a:moveTo>
                <a:lnTo>
                  <a:pt x="4331181" y="0"/>
                </a:lnTo>
                <a:lnTo>
                  <a:pt x="4366945" y="39351"/>
                </a:lnTo>
                <a:cubicBezTo>
                  <a:pt x="4791050" y="553248"/>
                  <a:pt x="5045817" y="1212076"/>
                  <a:pt x="5045817" y="1930408"/>
                </a:cubicBezTo>
                <a:cubicBezTo>
                  <a:pt x="5045817" y="3572309"/>
                  <a:pt x="3714793" y="4903333"/>
                  <a:pt x="2072892" y="4903333"/>
                </a:cubicBezTo>
                <a:cubicBezTo>
                  <a:pt x="1354560" y="4903333"/>
                  <a:pt x="695732" y="4648567"/>
                  <a:pt x="181835" y="4224462"/>
                </a:cubicBezTo>
                <a:lnTo>
                  <a:pt x="0" y="40591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95A91-69F4-B246-8C18-590D7604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6508"/>
            <a:ext cx="4481939" cy="31933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137601-A4ED-492C-BBA9-AF51E5AB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2665" y="0"/>
            <a:ext cx="6769335" cy="6858000"/>
          </a:xfrm>
          <a:custGeom>
            <a:avLst/>
            <a:gdLst>
              <a:gd name="connsiteX0" fmla="*/ 3171560 w 6769335"/>
              <a:gd name="connsiteY0" fmla="*/ 0 h 6858000"/>
              <a:gd name="connsiteX1" fmla="*/ 6769335 w 6769335"/>
              <a:gd name="connsiteY1" fmla="*/ 0 h 6858000"/>
              <a:gd name="connsiteX2" fmla="*/ 6769335 w 6769335"/>
              <a:gd name="connsiteY2" fmla="*/ 6858000 h 6858000"/>
              <a:gd name="connsiteX3" fmla="*/ 1548516 w 6769335"/>
              <a:gd name="connsiteY3" fmla="*/ 6858000 h 6858000"/>
              <a:gd name="connsiteX4" fmla="*/ 1455464 w 6769335"/>
              <a:gd name="connsiteY4" fmla="*/ 6739591 h 6858000"/>
              <a:gd name="connsiteX5" fmla="*/ 566937 w 6769335"/>
              <a:gd name="connsiteY5" fmla="*/ 4063623 h 6858000"/>
              <a:gd name="connsiteX6" fmla="*/ 3100422 w 6769335"/>
              <a:gd name="connsiteY6" fmla="*/ 32161 h 6858000"/>
              <a:gd name="connsiteX7" fmla="*/ 2059901 w 6769335"/>
              <a:gd name="connsiteY7" fmla="*/ 0 h 6858000"/>
              <a:gd name="connsiteX8" fmla="*/ 2886868 w 6769335"/>
              <a:gd name="connsiteY8" fmla="*/ 0 h 6858000"/>
              <a:gd name="connsiteX9" fmla="*/ 2847525 w 6769335"/>
              <a:gd name="connsiteY9" fmla="*/ 20150 h 6858000"/>
              <a:gd name="connsiteX10" fmla="*/ 440951 w 6769335"/>
              <a:gd name="connsiteY10" fmla="*/ 4063623 h 6858000"/>
              <a:gd name="connsiteX11" fmla="*/ 1354508 w 6769335"/>
              <a:gd name="connsiteY11" fmla="*/ 6814969 h 6858000"/>
              <a:gd name="connsiteX12" fmla="*/ 1388323 w 6769335"/>
              <a:gd name="connsiteY12" fmla="*/ 6858000 h 6858000"/>
              <a:gd name="connsiteX13" fmla="*/ 845771 w 6769335"/>
              <a:gd name="connsiteY13" fmla="*/ 6858000 h 6858000"/>
              <a:gd name="connsiteX14" fmla="*/ 729576 w 6769335"/>
              <a:gd name="connsiteY14" fmla="*/ 6676754 h 6858000"/>
              <a:gd name="connsiteX15" fmla="*/ 0 w 6769335"/>
              <a:gd name="connsiteY15" fmla="*/ 4063623 h 6858000"/>
              <a:gd name="connsiteX16" fmla="*/ 2024261 w 6769335"/>
              <a:gd name="connsiteY16" fmla="*/ 253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69335" h="6858000">
                <a:moveTo>
                  <a:pt x="3171560" y="0"/>
                </a:moveTo>
                <a:lnTo>
                  <a:pt x="6769335" y="0"/>
                </a:lnTo>
                <a:lnTo>
                  <a:pt x="6769335" y="6858000"/>
                </a:lnTo>
                <a:lnTo>
                  <a:pt x="1548516" y="6858000"/>
                </a:lnTo>
                <a:lnTo>
                  <a:pt x="1455464" y="6739591"/>
                </a:lnTo>
                <a:cubicBezTo>
                  <a:pt x="897412" y="5993387"/>
                  <a:pt x="566937" y="5067099"/>
                  <a:pt x="566937" y="4063623"/>
                </a:cubicBezTo>
                <a:cubicBezTo>
                  <a:pt x="566937" y="2288243"/>
                  <a:pt x="1601383" y="754472"/>
                  <a:pt x="3100422" y="32161"/>
                </a:cubicBezTo>
                <a:close/>
                <a:moveTo>
                  <a:pt x="2059901" y="0"/>
                </a:moveTo>
                <a:lnTo>
                  <a:pt x="2886868" y="0"/>
                </a:lnTo>
                <a:lnTo>
                  <a:pt x="2847525" y="20150"/>
                </a:lnTo>
                <a:cubicBezTo>
                  <a:pt x="1414062" y="798855"/>
                  <a:pt x="440951" y="2317598"/>
                  <a:pt x="440951" y="4063623"/>
                </a:cubicBezTo>
                <a:cubicBezTo>
                  <a:pt x="440951" y="5095365"/>
                  <a:pt x="780736" y="6047746"/>
                  <a:pt x="1354508" y="6814969"/>
                </a:cubicBezTo>
                <a:lnTo>
                  <a:pt x="1388323" y="6858000"/>
                </a:lnTo>
                <a:lnTo>
                  <a:pt x="845771" y="6858000"/>
                </a:lnTo>
                <a:lnTo>
                  <a:pt x="729576" y="6676754"/>
                </a:lnTo>
                <a:cubicBezTo>
                  <a:pt x="266606" y="5914807"/>
                  <a:pt x="0" y="5020350"/>
                  <a:pt x="0" y="4063623"/>
                </a:cubicBezTo>
                <a:cubicBezTo>
                  <a:pt x="0" y="2411096"/>
                  <a:pt x="795410" y="944347"/>
                  <a:pt x="2024261" y="253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collage of a person's face&#10;&#10;Description automatically generated">
            <a:extLst>
              <a:ext uri="{FF2B5EF4-FFF2-40B4-BE49-F238E27FC236}">
                <a16:creationId xmlns:a16="http://schemas.microsoft.com/office/drawing/2014/main" id="{D886AC9F-B30D-2344-9D9B-08ED7F2E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17" y="1471221"/>
            <a:ext cx="4328160" cy="4317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06E2C-FA56-3948-9B2A-FFB7BA2AEA1B}"/>
              </a:ext>
            </a:extLst>
          </p:cNvPr>
          <p:cNvSpPr txBox="1"/>
          <p:nvPr/>
        </p:nvSpPr>
        <p:spPr>
          <a:xfrm>
            <a:off x="-307716" y="5501812"/>
            <a:ext cx="636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Hey, What’s Your Shade?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681C5-1B94-0A43-AD35-BA452ECBCDC6}"/>
              </a:ext>
            </a:extLst>
          </p:cNvPr>
          <p:cNvSpPr txBox="1"/>
          <p:nvPr/>
        </p:nvSpPr>
        <p:spPr>
          <a:xfrm>
            <a:off x="269016" y="6073780"/>
            <a:ext cx="5216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Keeshan Williams, PhD.</a:t>
            </a:r>
          </a:p>
        </p:txBody>
      </p:sp>
    </p:spTree>
    <p:extLst>
      <p:ext uri="{BB962C8B-B14F-4D97-AF65-F5344CB8AC3E}">
        <p14:creationId xmlns:p14="http://schemas.microsoft.com/office/powerpoint/2010/main" val="415577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F59F2F-2527-794C-9DDE-7BD5FA02A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41884"/>
              </p:ext>
            </p:extLst>
          </p:nvPr>
        </p:nvGraphicFramePr>
        <p:xfrm>
          <a:off x="96760" y="1267097"/>
          <a:ext cx="7450671" cy="532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sign outside of a building&#10;&#10;Description automatically generated">
            <a:extLst>
              <a:ext uri="{FF2B5EF4-FFF2-40B4-BE49-F238E27FC236}">
                <a16:creationId xmlns:a16="http://schemas.microsoft.com/office/drawing/2014/main" id="{951D6839-14FA-6D4C-BA5B-E6047105D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58" y="2325189"/>
            <a:ext cx="2296476" cy="1294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C8037-5529-7940-95CC-73A4046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8234"/>
            <a:ext cx="10058400" cy="1609344"/>
          </a:xfrm>
        </p:spPr>
        <p:txBody>
          <a:bodyPr/>
          <a:lstStyle/>
          <a:p>
            <a:r>
              <a:rPr lang="en-US" dirty="0"/>
              <a:t>About me…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899863-A997-4F4B-B957-FE689D45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47431" y="882906"/>
            <a:ext cx="4655559" cy="35140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B1FED-8402-3B45-98A9-FF1278D41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39" y="5695406"/>
            <a:ext cx="2055495" cy="95752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3116AA8-1634-BC4C-AD9F-6E1B1712A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323" y="4325794"/>
            <a:ext cx="1566773" cy="1467227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3B496F3-6AF7-F84D-9478-6D3515D29A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4495" y="1267097"/>
            <a:ext cx="2248290" cy="1155700"/>
          </a:xfrm>
          <a:prstGeom prst="rect">
            <a:avLst/>
          </a:prstGeom>
        </p:spPr>
      </p:pic>
      <p:pic>
        <p:nvPicPr>
          <p:cNvPr id="21" name="Picture 20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177DE372-D4D8-2E45-9B2B-8F1F8E6AB6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398" y="3880097"/>
            <a:ext cx="2183006" cy="8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8037-5529-7940-95CC-73A4046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8234"/>
            <a:ext cx="10058400" cy="1609344"/>
          </a:xfrm>
        </p:spPr>
        <p:txBody>
          <a:bodyPr/>
          <a:lstStyle/>
          <a:p>
            <a:r>
              <a:rPr lang="en-US" dirty="0"/>
              <a:t>Hey, What’s your Shade?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114E5-A2C1-8645-BF8E-C7B7A228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Recommend a makeup shade color that is the ideal match to your skin tone</a:t>
            </a:r>
          </a:p>
          <a:p>
            <a:r>
              <a:rPr lang="en-US" dirty="0"/>
              <a:t> Use computer vision model to identify faces in an image </a:t>
            </a:r>
          </a:p>
          <a:p>
            <a:r>
              <a:rPr lang="en-US" dirty="0"/>
              <a:t>Determine regions of the face that yield an accurate determination of skin color </a:t>
            </a:r>
          </a:p>
          <a:p>
            <a:r>
              <a:rPr lang="en-US" dirty="0"/>
              <a:t>Compare normalized color based on pixel values of regions with database of foundation colors</a:t>
            </a:r>
          </a:p>
          <a:p>
            <a:r>
              <a:rPr lang="en-US" dirty="0"/>
              <a:t>Make recommendation of closest match</a:t>
            </a:r>
          </a:p>
        </p:txBody>
      </p:sp>
      <p:pic>
        <p:nvPicPr>
          <p:cNvPr id="4" name="Picture 3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53ABB6A1-B437-F347-8FB5-1336EC70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48" y="4258957"/>
            <a:ext cx="3493185" cy="97510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411998-B7AE-5542-86E1-73BAF8C6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01" y="4499104"/>
            <a:ext cx="3234638" cy="773058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F90F5D-F4A1-2B47-B99F-50A7A0951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05" y="5760402"/>
            <a:ext cx="4030098" cy="96926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44D0BA-C5FB-9348-91A8-01202000E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38" y="5500873"/>
            <a:ext cx="2441614" cy="97511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307558-7754-704A-9C69-03B369751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772" y="5383616"/>
            <a:ext cx="1135535" cy="139615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211751-4A74-F84D-A799-B84BBE0B7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661" y="5443099"/>
            <a:ext cx="2139615" cy="134070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4370ABD-8B03-D140-A923-6D308C49B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967" y="4590004"/>
            <a:ext cx="4038601" cy="11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8037-5529-7940-95CC-73A4046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61404"/>
            <a:ext cx="10058400" cy="1609344"/>
          </a:xfrm>
        </p:spPr>
        <p:txBody>
          <a:bodyPr/>
          <a:lstStyle/>
          <a:p>
            <a:r>
              <a:rPr lang="en-US" dirty="0"/>
              <a:t>Hey, What’s your Shade? - Algorithm</a:t>
            </a:r>
          </a:p>
        </p:txBody>
      </p:sp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CE7BE74-02F8-2849-84CE-F2CA3D75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" y="1162957"/>
            <a:ext cx="3853543" cy="2167618"/>
          </a:xfrm>
          <a:prstGeom prst="rect">
            <a:avLst/>
          </a:prstGeom>
        </p:spPr>
      </p:pic>
      <p:pic>
        <p:nvPicPr>
          <p:cNvPr id="17" name="Picture 16" descr="A person with green face paint&#10;&#10;Description automatically generated with low confidence">
            <a:extLst>
              <a:ext uri="{FF2B5EF4-FFF2-40B4-BE49-F238E27FC236}">
                <a16:creationId xmlns:a16="http://schemas.microsoft.com/office/drawing/2014/main" id="{E953DBB0-B19B-1D4B-8D09-8114378E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012" y="1162957"/>
            <a:ext cx="3238500" cy="3225800"/>
          </a:xfrm>
          <a:prstGeom prst="rect">
            <a:avLst/>
          </a:prstGeom>
        </p:spPr>
      </p:pic>
      <p:pic>
        <p:nvPicPr>
          <p:cNvPr id="19" name="Picture 18" descr="A picture containing person, indoor, spectacles&#10;&#10;Description automatically generated">
            <a:extLst>
              <a:ext uri="{FF2B5EF4-FFF2-40B4-BE49-F238E27FC236}">
                <a16:creationId xmlns:a16="http://schemas.microsoft.com/office/drawing/2014/main" id="{D1F6AEB4-4CDE-5D4E-8C6C-CA4ADB9A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424" y="3429000"/>
            <a:ext cx="3238500" cy="3225800"/>
          </a:xfrm>
          <a:prstGeom prst="rect">
            <a:avLst/>
          </a:prstGeom>
        </p:spPr>
      </p:pic>
      <p:pic>
        <p:nvPicPr>
          <p:cNvPr id="21" name="Picture 2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134B936-D457-AF4A-8CC0-B3F9D92F0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51" y="3429000"/>
            <a:ext cx="3238500" cy="3225800"/>
          </a:xfrm>
          <a:prstGeom prst="rect">
            <a:avLst/>
          </a:prstGeom>
        </p:spPr>
      </p:pic>
      <p:sp>
        <p:nvSpPr>
          <p:cNvPr id="25" name="Bent Arrow 24">
            <a:extLst>
              <a:ext uri="{FF2B5EF4-FFF2-40B4-BE49-F238E27FC236}">
                <a16:creationId xmlns:a16="http://schemas.microsoft.com/office/drawing/2014/main" id="{C456B945-5B13-2046-A41D-AE7B4A7AAC5F}"/>
              </a:ext>
            </a:extLst>
          </p:cNvPr>
          <p:cNvSpPr/>
          <p:nvPr/>
        </p:nvSpPr>
        <p:spPr>
          <a:xfrm rot="10800000" flipH="1">
            <a:off x="1069847" y="3709851"/>
            <a:ext cx="924403" cy="17896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248351F6-689B-384F-91EC-A0831491BB08}"/>
              </a:ext>
            </a:extLst>
          </p:cNvPr>
          <p:cNvSpPr/>
          <p:nvPr/>
        </p:nvSpPr>
        <p:spPr>
          <a:xfrm rot="16200000" flipV="1">
            <a:off x="5782588" y="4031803"/>
            <a:ext cx="1018903" cy="17328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C9BE5223-63F3-594D-8148-CFA8BA318CD1}"/>
              </a:ext>
            </a:extLst>
          </p:cNvPr>
          <p:cNvSpPr/>
          <p:nvPr/>
        </p:nvSpPr>
        <p:spPr>
          <a:xfrm rot="5400000">
            <a:off x="9004278" y="1985042"/>
            <a:ext cx="1155103" cy="17328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8037-5529-7940-95CC-73A4046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61404"/>
            <a:ext cx="10058400" cy="1609344"/>
          </a:xfrm>
        </p:spPr>
        <p:txBody>
          <a:bodyPr/>
          <a:lstStyle/>
          <a:p>
            <a:r>
              <a:rPr lang="en-US" dirty="0"/>
              <a:t>Hey, What’s your Shade? - Algorithm</a:t>
            </a:r>
          </a:p>
        </p:txBody>
      </p:sp>
      <p:pic>
        <p:nvPicPr>
          <p:cNvPr id="10" name="Picture 9" descr="A picture containing person, spectacles, goggles, sunglasses&#10;&#10;Description automatically generated">
            <a:extLst>
              <a:ext uri="{FF2B5EF4-FFF2-40B4-BE49-F238E27FC236}">
                <a16:creationId xmlns:a16="http://schemas.microsoft.com/office/drawing/2014/main" id="{ED9A94B2-1AC8-6E41-9729-E9FD0B94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51" y="2130991"/>
            <a:ext cx="3238500" cy="322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7210-2F7B-6A40-A532-2AA748EAFD13}"/>
              </a:ext>
            </a:extLst>
          </p:cNvPr>
          <p:cNvCxnSpPr>
            <a:cxnSpLocks/>
          </p:cNvCxnSpPr>
          <p:nvPr/>
        </p:nvCxnSpPr>
        <p:spPr>
          <a:xfrm flipV="1">
            <a:off x="1023005" y="3634451"/>
            <a:ext cx="1037289" cy="87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C6E4B-4E14-F049-940E-27E1C00B88A9}"/>
              </a:ext>
            </a:extLst>
          </p:cNvPr>
          <p:cNvCxnSpPr>
            <a:cxnSpLocks/>
          </p:cNvCxnSpPr>
          <p:nvPr/>
        </p:nvCxnSpPr>
        <p:spPr>
          <a:xfrm>
            <a:off x="2841601" y="1946770"/>
            <a:ext cx="0" cy="783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1A404E-70B8-4744-94D7-C6F3E31EF1A5}"/>
              </a:ext>
            </a:extLst>
          </p:cNvPr>
          <p:cNvCxnSpPr>
            <a:cxnSpLocks/>
          </p:cNvCxnSpPr>
          <p:nvPr/>
        </p:nvCxnSpPr>
        <p:spPr>
          <a:xfrm flipH="1" flipV="1">
            <a:off x="3437681" y="3722030"/>
            <a:ext cx="1261184" cy="21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B98ADA-85A7-2149-A74C-CCCDDC902DA2}"/>
              </a:ext>
            </a:extLst>
          </p:cNvPr>
          <p:cNvCxnSpPr>
            <a:cxnSpLocks/>
          </p:cNvCxnSpPr>
          <p:nvPr/>
        </p:nvCxnSpPr>
        <p:spPr>
          <a:xfrm flipH="1" flipV="1">
            <a:off x="2786063" y="3743890"/>
            <a:ext cx="55538" cy="1751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3A01415-4C5B-BB4E-B95F-EF2F174F3F92}"/>
              </a:ext>
            </a:extLst>
          </p:cNvPr>
          <p:cNvSpPr/>
          <p:nvPr/>
        </p:nvSpPr>
        <p:spPr>
          <a:xfrm>
            <a:off x="5625504" y="1142668"/>
            <a:ext cx="514662" cy="49835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Shape, square&#10;&#10;Description automatically generated">
            <a:extLst>
              <a:ext uri="{FF2B5EF4-FFF2-40B4-BE49-F238E27FC236}">
                <a16:creationId xmlns:a16="http://schemas.microsoft.com/office/drawing/2014/main" id="{57D91CB1-53B8-DD4D-90AF-2A4F4AA9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50" y="932701"/>
            <a:ext cx="1073902" cy="1012653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6E1E29DC-69C0-3147-A5CE-3C1D4627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369" y="3214538"/>
            <a:ext cx="1076374" cy="1014984"/>
          </a:xfrm>
          <a:prstGeom prst="rect">
            <a:avLst/>
          </a:prstGeom>
        </p:spPr>
      </p:pic>
      <p:pic>
        <p:nvPicPr>
          <p:cNvPr id="22" name="Picture 21" descr="Shape, square&#10;&#10;Description automatically generated">
            <a:extLst>
              <a:ext uri="{FF2B5EF4-FFF2-40B4-BE49-F238E27FC236}">
                <a16:creationId xmlns:a16="http://schemas.microsoft.com/office/drawing/2014/main" id="{89AB8366-70A6-3F42-A567-D65A72C54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365" y="3236398"/>
            <a:ext cx="1076374" cy="1014984"/>
          </a:xfrm>
          <a:prstGeom prst="rect">
            <a:avLst/>
          </a:prstGeom>
        </p:spPr>
      </p:pic>
      <p:pic>
        <p:nvPicPr>
          <p:cNvPr id="24" name="Picture 23" descr="Shape, square&#10;&#10;Description automatically generated">
            <a:extLst>
              <a:ext uri="{FF2B5EF4-FFF2-40B4-BE49-F238E27FC236}">
                <a16:creationId xmlns:a16="http://schemas.microsoft.com/office/drawing/2014/main" id="{7E770D9A-D957-B54E-B0EB-C1C832F2B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876" y="5495687"/>
            <a:ext cx="1076374" cy="1014984"/>
          </a:xfrm>
          <a:prstGeom prst="rect">
            <a:avLst/>
          </a:prstGeom>
        </p:spPr>
      </p:pic>
      <p:pic>
        <p:nvPicPr>
          <p:cNvPr id="30" name="Picture 2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9D81DB-E584-F14A-ABCD-3E66FB136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379" y="2182071"/>
            <a:ext cx="5859369" cy="29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986B705-4C1D-204F-A56C-BD224C9F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1" t="9027" r="8572" b="3606"/>
          <a:stretch/>
        </p:blipFill>
        <p:spPr>
          <a:xfrm>
            <a:off x="1929802" y="-1"/>
            <a:ext cx="8331785" cy="69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5CAA572-7807-9E46-B10F-B212AAF3C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7" t="16216" r="13295" b="14415"/>
          <a:stretch/>
        </p:blipFill>
        <p:spPr>
          <a:xfrm>
            <a:off x="1850732" y="5052"/>
            <a:ext cx="8490537" cy="68529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C534C-D881-834F-8C82-BAA5875C1A65}"/>
              </a:ext>
            </a:extLst>
          </p:cNvPr>
          <p:cNvCxnSpPr/>
          <p:nvPr/>
        </p:nvCxnSpPr>
        <p:spPr>
          <a:xfrm>
            <a:off x="6096000" y="1915297"/>
            <a:ext cx="749643" cy="124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8CC3B6D-2E28-B442-BC37-7F597F23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02" y="1132360"/>
            <a:ext cx="786019" cy="7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8037-5529-7940-95CC-73A4046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6140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Hey, What’s your Shade?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36BF2-C6E7-2448-A590-B3BEC2F08005}"/>
              </a:ext>
            </a:extLst>
          </p:cNvPr>
          <p:cNvSpPr txBox="1">
            <a:spLocks/>
          </p:cNvSpPr>
          <p:nvPr/>
        </p:nvSpPr>
        <p:spPr>
          <a:xfrm>
            <a:off x="1066800" y="250146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LIVE DEMO TIME!!!!!</a:t>
            </a:r>
          </a:p>
        </p:txBody>
      </p:sp>
    </p:spTree>
    <p:extLst>
      <p:ext uri="{BB962C8B-B14F-4D97-AF65-F5344CB8AC3E}">
        <p14:creationId xmlns:p14="http://schemas.microsoft.com/office/powerpoint/2010/main" val="20352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7E248AD-26A0-964F-89BA-CB4F3C7E5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1" t="10095" r="8766" b="3048"/>
          <a:stretch/>
        </p:blipFill>
        <p:spPr>
          <a:xfrm>
            <a:off x="1566397" y="0"/>
            <a:ext cx="8422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131</Words>
  <Application>Microsoft Macintosh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About me…</vt:lpstr>
      <vt:lpstr>Hey, What’s your Shade?</vt:lpstr>
      <vt:lpstr>Hey, What’s your Shade? - Algorithm</vt:lpstr>
      <vt:lpstr>Hey, What’s your Shade? - Algorithm</vt:lpstr>
      <vt:lpstr>PowerPoint Presentation</vt:lpstr>
      <vt:lpstr>PowerPoint Presentation</vt:lpstr>
      <vt:lpstr>Hey, What’s your Shade?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Keeshan Williams</dc:creator>
  <cp:lastModifiedBy>Keeshan Williams</cp:lastModifiedBy>
  <cp:revision>34</cp:revision>
  <dcterms:created xsi:type="dcterms:W3CDTF">2021-01-12T19:36:25Z</dcterms:created>
  <dcterms:modified xsi:type="dcterms:W3CDTF">2021-01-20T19:55:00Z</dcterms:modified>
</cp:coreProperties>
</file>