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9275" y="1734392"/>
            <a:ext cx="9144000" cy="1236197"/>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Real-Time Keyboard Input Monitor </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271252" y="4296698"/>
            <a:ext cx="822202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a:t>
            </a:r>
            <a:r>
              <a:rPr lang="en-US" sz="2000" b="1" dirty="0" err="1">
                <a:solidFill>
                  <a:schemeClr val="accent3"/>
                </a:solidFill>
                <a:latin typeface="Arial"/>
                <a:cs typeface="Arial"/>
              </a:rPr>
              <a:t>keerthivasan</a:t>
            </a:r>
            <a:r>
              <a:rPr lang="en-US" sz="2000" b="1">
                <a:solidFill>
                  <a:schemeClr val="accent3"/>
                </a:solidFill>
                <a:latin typeface="Arial"/>
                <a:cs typeface="Arial"/>
              </a:rPr>
              <a:t> V </a:t>
            </a:r>
            <a:endParaRPr lang="en-US" sz="2000" b="1" dirty="0">
              <a:solidFill>
                <a:schemeClr val="accent3"/>
              </a:solidFill>
              <a:latin typeface="Arial"/>
              <a:cs typeface="Arial"/>
            </a:endParaRPr>
          </a:p>
          <a:p>
            <a:r>
              <a:rPr lang="en-US" sz="2000" b="1" dirty="0">
                <a:solidFill>
                  <a:schemeClr val="accent1">
                    <a:lumMod val="75000"/>
                  </a:schemeClr>
                </a:solidFill>
                <a:latin typeface="Arial"/>
                <a:cs typeface="Arial"/>
              </a:rPr>
              <a:t>Register no- </a:t>
            </a:r>
            <a:r>
              <a:rPr lang="en-US" sz="2000" b="1" dirty="0">
                <a:solidFill>
                  <a:schemeClr val="accent3"/>
                </a:solidFill>
                <a:latin typeface="Arial"/>
                <a:cs typeface="Arial"/>
              </a:rPr>
              <a:t>210821205043</a:t>
            </a:r>
          </a:p>
          <a:p>
            <a:r>
              <a:rPr lang="en-US" sz="2000" b="1" dirty="0">
                <a:solidFill>
                  <a:schemeClr val="accent1">
                    <a:lumMod val="75000"/>
                  </a:schemeClr>
                </a:solidFill>
                <a:latin typeface="Arial"/>
                <a:cs typeface="Arial"/>
              </a:rPr>
              <a:t>College Name-  </a:t>
            </a:r>
            <a:r>
              <a:rPr lang="en-US" sz="2000" b="1" dirty="0">
                <a:solidFill>
                  <a:schemeClr val="accent3"/>
                </a:solidFill>
                <a:latin typeface="Arial"/>
                <a:cs typeface="Arial"/>
              </a:rPr>
              <a:t>Kings Engineering College</a:t>
            </a:r>
          </a:p>
          <a:p>
            <a:r>
              <a:rPr lang="en-US" sz="2000" b="1" dirty="0">
                <a:solidFill>
                  <a:schemeClr val="accent1">
                    <a:lumMod val="75000"/>
                  </a:schemeClr>
                </a:solidFill>
                <a:latin typeface="Arial"/>
                <a:cs typeface="Arial"/>
              </a:rPr>
              <a:t>Department-      </a:t>
            </a:r>
            <a:r>
              <a:rPr lang="en-US" sz="2000" b="1" dirty="0">
                <a:solidFill>
                  <a:schemeClr val="accent3"/>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IN" sz="2400" dirty="0">
                <a:solidFill>
                  <a:srgbClr val="0F0F0F"/>
                </a:solidFill>
                <a:ea typeface="+mn-lt"/>
                <a:cs typeface="+mn-lt"/>
              </a:rPr>
              <a:t>Documentation of Python libraries used (</a:t>
            </a:r>
            <a:r>
              <a:rPr lang="en-IN" sz="2400" dirty="0" err="1">
                <a:solidFill>
                  <a:srgbClr val="0F0F0F"/>
                </a:solidFill>
                <a:ea typeface="+mn-lt"/>
                <a:cs typeface="+mn-lt"/>
              </a:rPr>
              <a:t>Tkinter</a:t>
            </a:r>
            <a:r>
              <a:rPr lang="en-IN" sz="2400" dirty="0">
                <a:solidFill>
                  <a:srgbClr val="0F0F0F"/>
                </a:solidFill>
                <a:ea typeface="+mn-lt"/>
                <a:cs typeface="+mn-lt"/>
              </a:rPr>
              <a:t>, </a:t>
            </a:r>
            <a:r>
              <a:rPr lang="en-IN" sz="2400" dirty="0" err="1">
                <a:solidFill>
                  <a:srgbClr val="0F0F0F"/>
                </a:solidFill>
                <a:ea typeface="+mn-lt"/>
                <a:cs typeface="+mn-lt"/>
              </a:rPr>
              <a:t>Pynput</a:t>
            </a:r>
            <a:r>
              <a:rPr lang="en-IN" sz="2400" dirty="0">
                <a:solidFill>
                  <a:srgbClr val="0F0F0F"/>
                </a:solidFill>
                <a:ea typeface="+mn-lt"/>
                <a:cs typeface="+mn-lt"/>
              </a:rPr>
              <a:t>).</a:t>
            </a:r>
          </a:p>
          <a:p>
            <a:pPr>
              <a:buFont typeface="Arial" panose="020B0604020202020204" pitchFamily="34" charset="0"/>
              <a:buChar char="•"/>
            </a:pPr>
            <a:r>
              <a:rPr lang="en-IN" sz="2400" dirty="0">
                <a:solidFill>
                  <a:srgbClr val="0F0F0F"/>
                </a:solidFill>
                <a:ea typeface="+mn-lt"/>
                <a:cs typeface="+mn-lt"/>
              </a:rPr>
              <a:t>Online tutorials and forums for GUI development and keyboard monitoring in Python.</a:t>
            </a:r>
          </a:p>
          <a:p>
            <a:pPr>
              <a:buFont typeface="Arial" panose="020B0604020202020204" pitchFamily="34" charset="0"/>
              <a:buChar char="•"/>
            </a:pPr>
            <a:r>
              <a:rPr lang="en-IN" sz="2400" dirty="0">
                <a:solidFill>
                  <a:srgbClr val="0F0F0F"/>
                </a:solidFill>
                <a:ea typeface="+mn-lt"/>
                <a:cs typeface="+mn-lt"/>
              </a:rPr>
              <a:t>Official Python documentation for file handling and JSON serialization.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accent3"/>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06458"/>
            <a:ext cx="11029615" cy="4673324"/>
          </a:xfrm>
        </p:spPr>
        <p:txBody>
          <a:bodyPr>
            <a:normAutofit/>
          </a:bodyPr>
          <a:lstStyle/>
          <a:p>
            <a:pPr marL="0" indent="0">
              <a:buNone/>
            </a:pPr>
            <a:r>
              <a:rPr lang="en-US" sz="2400" b="1" dirty="0">
                <a:solidFill>
                  <a:srgbClr val="0F0F0F"/>
                </a:solidFill>
                <a:ea typeface="+mn-lt"/>
                <a:cs typeface="+mn-lt"/>
              </a:rPr>
              <a:t>Problem Statement: </a:t>
            </a: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The proposed solution is to develop a keylogger application using Python, which will allow users to monitor keyboard activities in real-time. Here's a breakdown of the proposed solution:</a:t>
            </a:r>
          </a:p>
          <a:p>
            <a:pPr marL="305435" indent="-305435"/>
            <a:r>
              <a:rPr lang="en-US" sz="1200" b="1" dirty="0">
                <a:latin typeface="Calibri"/>
                <a:cs typeface="Calibri"/>
              </a:rPr>
              <a:t>Graphical User Interface (GUI): The application will utilize the </a:t>
            </a:r>
            <a:r>
              <a:rPr lang="en-US" sz="1200" b="1" dirty="0" err="1">
                <a:latin typeface="Calibri"/>
                <a:cs typeface="Calibri"/>
              </a:rPr>
              <a:t>Tkinter</a:t>
            </a:r>
            <a:r>
              <a:rPr lang="en-US" sz="1200" b="1" dirty="0">
                <a:latin typeface="Calibri"/>
                <a:cs typeface="Calibri"/>
              </a:rPr>
              <a:t> library, which is a standard GUI toolkit in Python, to create a user-friendly interface. The GUI will include buttons for starting and stopping the keylogger, along with a label to display the status of the keylogger (e.g., running or stopped). This makes it easy for users to interact with the application.</a:t>
            </a:r>
          </a:p>
          <a:p>
            <a:pPr marL="305435" indent="-305435"/>
            <a:r>
              <a:rPr lang="en-US" sz="1200" b="1" dirty="0">
                <a:latin typeface="Calibri"/>
                <a:cs typeface="Calibri"/>
              </a:rPr>
              <a:t>Keyboard Event Capture: The </a:t>
            </a:r>
            <a:r>
              <a:rPr lang="en-US" sz="1200" b="1" dirty="0" err="1">
                <a:latin typeface="Calibri"/>
                <a:cs typeface="Calibri"/>
              </a:rPr>
              <a:t>pynput</a:t>
            </a:r>
            <a:r>
              <a:rPr lang="en-US" sz="1200" b="1" dirty="0">
                <a:latin typeface="Calibri"/>
                <a:cs typeface="Calibri"/>
              </a:rPr>
              <a:t> library will be employed to capture keyboard events such as key press, hold, and release. This library allows for monitoring and controlling input devices in Python. By listening to these events, the keylogger will be able to record all keystrokes made by the user.</a:t>
            </a:r>
          </a:p>
          <a:p>
            <a:pPr marL="305435" indent="-305435"/>
            <a:r>
              <a:rPr lang="en-US" sz="1200" b="1" dirty="0">
                <a:latin typeface="Calibri"/>
                <a:cs typeface="Calibri"/>
              </a:rPr>
              <a:t>Data Logging: The logged keystrokes will be stored in two formats:</a:t>
            </a:r>
          </a:p>
          <a:p>
            <a:pPr marL="305435" indent="-305435"/>
            <a:r>
              <a:rPr lang="en-US" sz="1200" b="1" dirty="0">
                <a:latin typeface="Calibri"/>
                <a:cs typeface="Calibri"/>
              </a:rPr>
              <a:t>Text File ('key_log.txt'): The raw keystrokes will be logged into a text file for easy access and viewing.</a:t>
            </a:r>
          </a:p>
          <a:p>
            <a:pPr marL="305435" indent="-305435"/>
            <a:r>
              <a:rPr lang="en-US" sz="1200" b="1" dirty="0">
                <a:latin typeface="Calibri"/>
                <a:cs typeface="Calibri"/>
              </a:rPr>
              <a:t>JSON File ('</a:t>
            </a:r>
            <a:r>
              <a:rPr lang="en-US" sz="1200" b="1" dirty="0" err="1">
                <a:latin typeface="Calibri"/>
                <a:cs typeface="Calibri"/>
              </a:rPr>
              <a:t>key_log.json</a:t>
            </a:r>
            <a:r>
              <a:rPr lang="en-US" sz="1200" b="1" dirty="0">
                <a:latin typeface="Calibri"/>
                <a:cs typeface="Calibri"/>
              </a:rPr>
              <a:t>'): The keystrokes will also be logged into a JSON file in a structured format. JSON (JavaScript Object Notation) is a lightweight data interchange format that is easy for both humans and machines to read and write.</a:t>
            </a:r>
          </a:p>
          <a:p>
            <a:pPr marL="305435" indent="-305435"/>
            <a:r>
              <a:rPr lang="en-US" sz="1200" b="1" dirty="0">
                <a:latin typeface="Calibri"/>
                <a:cs typeface="Calibri"/>
              </a:rPr>
              <a:t>Start and Stop Functions: The application will have functions to start and stop the keylogger. When the user clicks the "Start" button, the keylogger will begin capturing keyboard events. Conversely, clicking the "Stop" button will halt the keylogger and stop recording keystrokes.</a:t>
            </a:r>
          </a:p>
          <a:p>
            <a:pPr marL="305435" indent="-305435"/>
            <a:r>
              <a:rPr lang="en-US" sz="1200" b="1" dirty="0">
                <a:latin typeface="Calibri"/>
                <a:cs typeface="Calibri"/>
              </a:rPr>
              <a:t>Deployment: After development, the program can be made available for use on Windows, macOS, and Linux, among other platforms.</a:t>
            </a:r>
          </a:p>
          <a:p>
            <a:pPr marL="305435" indent="-305435"/>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US" sz="1800" b="1" dirty="0" err="1">
                <a:solidFill>
                  <a:srgbClr val="0F0F0F"/>
                </a:solidFill>
              </a:rPr>
              <a:t>Tkinter</a:t>
            </a:r>
            <a:r>
              <a:rPr lang="en-US" sz="1800" b="1" dirty="0">
                <a:solidFill>
                  <a:srgbClr val="0F0F0F"/>
                </a:solidFill>
              </a:rPr>
              <a:t>: Used for creating the graphical user interface (GUI) of the application.</a:t>
            </a:r>
          </a:p>
          <a:p>
            <a:pPr marL="305435" indent="-305435"/>
            <a:r>
              <a:rPr lang="en-US" sz="1800" b="1" dirty="0" err="1">
                <a:solidFill>
                  <a:srgbClr val="0F0F0F"/>
                </a:solidFill>
              </a:rPr>
              <a:t>pynput</a:t>
            </a:r>
            <a:r>
              <a:rPr lang="en-US" sz="1800" b="1" dirty="0">
                <a:solidFill>
                  <a:srgbClr val="0F0F0F"/>
                </a:solidFill>
              </a:rPr>
              <a:t>: Employed to capture keyboard events such as key press, hold, and release.</a:t>
            </a:r>
          </a:p>
          <a:p>
            <a:pPr marL="305435" indent="-305435"/>
            <a:r>
              <a:rPr lang="en-US" sz="1800" b="1" dirty="0">
                <a:solidFill>
                  <a:srgbClr val="0F0F0F"/>
                </a:solidFill>
              </a:rPr>
              <a:t>JSON: Utilized for storing the logged keystrokes in a structured format.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31523"/>
            <a:ext cx="11029615" cy="4673324"/>
          </a:xfrm>
        </p:spPr>
        <p:txBody>
          <a:bodyPr>
            <a:normAutofit fontScale="92500" lnSpcReduction="10000"/>
          </a:bodyPr>
          <a:lstStyle/>
          <a:p>
            <a:pPr marL="305435" indent="-305435"/>
            <a:r>
              <a:rPr lang="en-US" sz="1400" b="1" dirty="0">
                <a:ea typeface="+mn-lt"/>
                <a:cs typeface="+mn-lt"/>
              </a:rPr>
              <a:t>Algorithm Selection: </a:t>
            </a:r>
            <a:r>
              <a:rPr lang="en-US" sz="1400" dirty="0">
                <a:ea typeface="+mn-lt"/>
                <a:cs typeface="+mn-lt"/>
              </a:rPr>
              <a:t>Real-time keyboard event capture is the main algorithmic component of this keylogger program. The Python </a:t>
            </a:r>
            <a:r>
              <a:rPr lang="en-US" sz="1400" dirty="0" err="1">
                <a:ea typeface="+mn-lt"/>
                <a:cs typeface="+mn-lt"/>
              </a:rPr>
              <a:t>pynput</a:t>
            </a:r>
            <a:r>
              <a:rPr lang="en-US" sz="1400" dirty="0">
                <a:ea typeface="+mn-lt"/>
                <a:cs typeface="+mn-lt"/>
              </a:rPr>
              <a:t> package, which offers tools for managing and monitoring input devices, is used to do this. Specifically, key press, hold, and release events are recorded using the Listener class from </a:t>
            </a:r>
            <a:r>
              <a:rPr lang="en-US" sz="1400" dirty="0" err="1">
                <a:ea typeface="+mn-lt"/>
                <a:cs typeface="+mn-lt"/>
              </a:rPr>
              <a:t>pynput</a:t>
            </a:r>
            <a:r>
              <a:rPr lang="en-US" sz="1400" dirty="0">
                <a:ea typeface="+mn-lt"/>
                <a:cs typeface="+mn-lt"/>
              </a:rPr>
              <a:t>. We can guarantee reliable and efficient keyboard activity monitoring without the need for sophisticated algorithms by using this library.</a:t>
            </a:r>
          </a:p>
          <a:p>
            <a:pPr marL="305435" indent="-305435"/>
            <a:r>
              <a:rPr lang="en-US" sz="1400" b="1" dirty="0">
                <a:ea typeface="+mn-lt"/>
                <a:cs typeface="+mn-lt"/>
              </a:rPr>
              <a:t>Data Input</a:t>
            </a:r>
            <a:r>
              <a:rPr lang="en-US" sz="1400" dirty="0"/>
              <a:t> The stream of keyboard events produced by the user is the data input in the context of a keylogger. These actions consist of pushing, releasing, and holding down keys. By operating system-level keyboard listening, the </a:t>
            </a:r>
            <a:r>
              <a:rPr lang="en-US" sz="1400" dirty="0" err="1"/>
              <a:t>pynput</a:t>
            </a:r>
            <a:r>
              <a:rPr lang="en-US" sz="1400" dirty="0"/>
              <a:t> library obtains this input data. The program then processes each keyboard event in real-time.</a:t>
            </a:r>
            <a:br>
              <a:rPr lang="en-US" sz="1400" dirty="0"/>
            </a:br>
            <a:endParaRPr lang="en-US" sz="1400" dirty="0">
              <a:ea typeface="+mn-lt"/>
              <a:cs typeface="+mn-lt"/>
            </a:endParaRPr>
          </a:p>
          <a:p>
            <a:pPr marL="305435" indent="-305435"/>
            <a:r>
              <a:rPr lang="en-US" sz="1400" b="1" dirty="0">
                <a:ea typeface="+mn-lt"/>
                <a:cs typeface="+mn-lt"/>
              </a:rPr>
              <a:t>Training Process</a:t>
            </a:r>
            <a:r>
              <a:rPr lang="en-US" sz="1400" dirty="0">
                <a:ea typeface="+mn-lt"/>
                <a:cs typeface="+mn-lt"/>
              </a:rPr>
              <a:t>: </a:t>
            </a:r>
            <a:r>
              <a:rPr lang="en-US" sz="1400" dirty="0"/>
              <a:t>There is no formal training procedure for this keylogger program because it does not use predictive modeling or machine learning. Rather, the program records and immediately captures keyboard events as they happen. Thus, in this case, training data and a training procedure are not required. </a:t>
            </a:r>
            <a:br>
              <a:rPr lang="en-US" sz="1400" dirty="0"/>
            </a:br>
            <a:endParaRPr lang="en-US" sz="1400" dirty="0">
              <a:ea typeface="+mn-lt"/>
              <a:cs typeface="+mn-lt"/>
            </a:endParaRPr>
          </a:p>
          <a:p>
            <a:pPr marL="305435" indent="-305435"/>
            <a:r>
              <a:rPr lang="en-US" sz="1400" b="1" dirty="0">
                <a:ea typeface="+mn-lt"/>
                <a:cs typeface="+mn-lt"/>
              </a:rPr>
              <a:t>Prediction Process</a:t>
            </a:r>
            <a:r>
              <a:rPr lang="en-US" sz="1400" dirty="0">
                <a:ea typeface="+mn-lt"/>
                <a:cs typeface="+mn-lt"/>
              </a:rPr>
              <a:t>: </a:t>
            </a:r>
            <a:r>
              <a:rPr lang="en-US" sz="1400" dirty="0"/>
              <a:t>In the same way, this keylogger application does not have a prediction procedure because predictive modeling is not used. The recorded keyboard events are not used by the application to generate forecasts or judgments. Rather, it merely registers and captures these events in real time for examination or analysis at a later time. </a:t>
            </a:r>
            <a:br>
              <a:rPr lang="en-US" sz="1400" dirty="0"/>
            </a:br>
            <a:endParaRPr lang="en-US" sz="1400" dirty="0">
              <a:ea typeface="+mn-lt"/>
              <a:cs typeface="+mn-lt"/>
            </a:endParaRPr>
          </a:p>
          <a:p>
            <a:pPr marL="305435" indent="-305435"/>
            <a:r>
              <a:rPr lang="en-US" sz="1400" b="1" dirty="0">
                <a:ea typeface="+mn-lt"/>
                <a:cs typeface="+mn-lt"/>
              </a:rPr>
              <a:t>Deployment:</a:t>
            </a:r>
            <a:r>
              <a:rPr lang="en-US" sz="1400" dirty="0">
                <a:ea typeface="+mn-lt"/>
                <a:cs typeface="+mn-lt"/>
              </a:rPr>
              <a:t> The keylogger application can be released for use on multiple platforms when it has been developed. The process of deployment entails packaging the application and enabling end users to install and run it. This can be done by sharing the source code with installation instructions or by making executable files for various operating systems. Deployment should also take privacy and security into account to guarantee that the application is used in an ethical and responsible manner.</a:t>
            </a:r>
          </a:p>
          <a:p>
            <a:pPr marL="305435" indent="-305435"/>
            <a:endParaRPr lang="en-US" sz="1400" dirty="0">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35974" y="5004619"/>
            <a:ext cx="11464413" cy="970731"/>
          </a:xfrm>
        </p:spPr>
        <p:txBody>
          <a:bodyPr>
            <a:noAutofit/>
          </a:bodyPr>
          <a:lstStyle/>
          <a:p>
            <a:pPr>
              <a:buFont typeface="Arial" panose="020B0604020202020204" pitchFamily="34" charset="0"/>
              <a:buChar char="•"/>
            </a:pPr>
            <a:r>
              <a:rPr lang="en-US" sz="1400" dirty="0"/>
              <a:t>The output picture displays the GUI interface, which includes buttons to start and stop the keylogger and a label that shows the keylogger's current state.</a:t>
            </a:r>
          </a:p>
        </p:txBody>
      </p:sp>
      <p:pic>
        <p:nvPicPr>
          <p:cNvPr id="4" name="Picture 3">
            <a:extLst>
              <a:ext uri="{FF2B5EF4-FFF2-40B4-BE49-F238E27FC236}">
                <a16:creationId xmlns:a16="http://schemas.microsoft.com/office/drawing/2014/main" id="{1B90F81F-779E-0EFD-6F8D-1DBD108323DC}"/>
              </a:ext>
            </a:extLst>
          </p:cNvPr>
          <p:cNvPicPr>
            <a:picLocks noChangeAspect="1"/>
          </p:cNvPicPr>
          <p:nvPr/>
        </p:nvPicPr>
        <p:blipFill>
          <a:blip r:embed="rId2"/>
          <a:srcRect/>
          <a:stretch/>
        </p:blipFill>
        <p:spPr>
          <a:xfrm>
            <a:off x="856130" y="1232452"/>
            <a:ext cx="5067260" cy="3180873"/>
          </a:xfrm>
          <a:prstGeom prst="rect">
            <a:avLst/>
          </a:prstGeom>
        </p:spPr>
      </p:pic>
      <p:pic>
        <p:nvPicPr>
          <p:cNvPr id="11" name="Picture 10">
            <a:extLst>
              <a:ext uri="{FF2B5EF4-FFF2-40B4-BE49-F238E27FC236}">
                <a16:creationId xmlns:a16="http://schemas.microsoft.com/office/drawing/2014/main" id="{43814B4F-C7C8-2AC5-F29A-8A02E4959CE8}"/>
              </a:ext>
            </a:extLst>
          </p:cNvPr>
          <p:cNvPicPr>
            <a:picLocks noChangeAspect="1"/>
          </p:cNvPicPr>
          <p:nvPr/>
        </p:nvPicPr>
        <p:blipFill>
          <a:blip r:embed="rId3"/>
          <a:stretch>
            <a:fillRect/>
          </a:stretch>
        </p:blipFill>
        <p:spPr>
          <a:xfrm>
            <a:off x="6096000" y="1232451"/>
            <a:ext cx="6096000" cy="3180873"/>
          </a:xfrm>
          <a:prstGeom prst="rect">
            <a:avLst/>
          </a:prstGeom>
        </p:spPr>
      </p:pic>
      <p:pic>
        <p:nvPicPr>
          <p:cNvPr id="6" name="Picture 5">
            <a:extLst>
              <a:ext uri="{FF2B5EF4-FFF2-40B4-BE49-F238E27FC236}">
                <a16:creationId xmlns:a16="http://schemas.microsoft.com/office/drawing/2014/main" id="{980FCC80-9ACF-BD1D-C5D9-3998F0722369}"/>
              </a:ext>
            </a:extLst>
          </p:cNvPr>
          <p:cNvPicPr>
            <a:picLocks noChangeAspect="1"/>
          </p:cNvPicPr>
          <p:nvPr/>
        </p:nvPicPr>
        <p:blipFill>
          <a:blip r:embed="rId4"/>
          <a:stretch>
            <a:fillRect/>
          </a:stretch>
        </p:blipFill>
        <p:spPr>
          <a:xfrm>
            <a:off x="6198328" y="1755567"/>
            <a:ext cx="5620534" cy="232854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keylogger application successfully captures keyboard inputs in real-time, providing users with a tool for monitoring keyboard activities. It offers a simple and intuitive interface for ease of use.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5"/>
            <a:ext cx="11029616" cy="4600395"/>
          </a:xfrm>
        </p:spPr>
        <p:txBody>
          <a:bodyPr>
            <a:normAutofit/>
          </a:bodyPr>
          <a:lstStyle/>
          <a:p>
            <a:r>
              <a:rPr lang="en-US" sz="2000" dirty="0"/>
              <a:t>. Add more information to your logs, like timestamps and application context, to improve its functionality.</a:t>
            </a:r>
          </a:p>
          <a:p>
            <a:r>
              <a:rPr lang="en-US" sz="2000" dirty="0"/>
              <a:t>Encrypt the logged data to protect privacy by implementing security.</a:t>
            </a:r>
          </a:p>
          <a:p>
            <a:r>
              <a:rPr lang="en-US" sz="2000" dirty="0"/>
              <a:t>Add functions for reporting and remote monitoring in order to conduct surveillance.</a:t>
            </a:r>
          </a:p>
          <a:p>
            <a:r>
              <a:rPr lang="en-US" sz="2000" dirty="0"/>
              <a:t>Investigate cross-platform and cross-device interoperability for increased use.</a:t>
            </a:r>
          </a:p>
          <a:p>
            <a:r>
              <a:rPr lang="en-US" sz="2000" dirty="0"/>
              <a:t>Improve performance and reliability by conducting more testing and optimization</a:t>
            </a:r>
          </a:p>
          <a:p>
            <a:pPr marL="0" indent="0">
              <a:buNone/>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1039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Real-Time Keyboard Input Monitor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Dhanush Raja R</cp:lastModifiedBy>
  <cp:revision>30</cp:revision>
  <dcterms:created xsi:type="dcterms:W3CDTF">2021-05-26T16:50:10Z</dcterms:created>
  <dcterms:modified xsi:type="dcterms:W3CDTF">2024-04-25T15:53:03Z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