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9328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ege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and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nce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9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5247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64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37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499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40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642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301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301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642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6695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006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409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095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2024-09-10T04:00:37Z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113a71df6cf248a6887d80ed70f9ef94</vt:lpwstr>
  </property>
</Properties>
</file>