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0F51-2E2D-44D0-972D-B3C0C2D4DF70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6B6A-3A9A-472F-817A-C86BB50A211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ОПЕРАЦИОННЫЕ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38820"/>
            <a:ext cx="8229600" cy="304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95" y="692696"/>
            <a:ext cx="8064809" cy="543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146" y="548680"/>
            <a:ext cx="810439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75483"/>
            <a:ext cx="8229600" cy="432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Экран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ОПЕРАЦИОННЫЕ СИСТЕМЫ</vt:lpstr>
      <vt:lpstr>СПИСОК ЛИТЕРАТУРЫ</vt:lpstr>
      <vt:lpstr>Слайд 3</vt:lpstr>
      <vt:lpstr>Слайд 4</vt:lpstr>
      <vt:lpstr>Слайд 5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Admin</dc:creator>
  <cp:lastModifiedBy>Admin</cp:lastModifiedBy>
  <cp:revision>1</cp:revision>
  <dcterms:created xsi:type="dcterms:W3CDTF">2014-06-29T19:06:58Z</dcterms:created>
  <dcterms:modified xsi:type="dcterms:W3CDTF">2014-06-29T19:11:28Z</dcterms:modified>
</cp:coreProperties>
</file>