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78" r:id="rId16"/>
    <p:sldId id="279" r:id="rId17"/>
    <p:sldId id="280" r:id="rId18"/>
    <p:sldId id="269" r:id="rId19"/>
    <p:sldId id="270" r:id="rId20"/>
    <p:sldId id="271" r:id="rId21"/>
    <p:sldId id="272" r:id="rId22"/>
    <p:sldId id="273" r:id="rId23"/>
    <p:sldId id="274" r:id="rId24"/>
    <p:sldId id="275" r:id="rId25"/>
    <p:sldId id="276" r:id="rId2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Franklin Gothic Book" pitchFamily="34" charset="0"/>
        <a:ea typeface="+mn-ea"/>
        <a:cs typeface="Arial" charset="0"/>
      </a:defRPr>
    </a:lvl1pPr>
    <a:lvl2pPr marL="457200" algn="l" rtl="0" fontAlgn="base">
      <a:spcBef>
        <a:spcPct val="0"/>
      </a:spcBef>
      <a:spcAft>
        <a:spcPct val="0"/>
      </a:spcAft>
      <a:defRPr kern="1200">
        <a:solidFill>
          <a:schemeClr val="tx1"/>
        </a:solidFill>
        <a:latin typeface="Franklin Gothic Book" pitchFamily="34" charset="0"/>
        <a:ea typeface="+mn-ea"/>
        <a:cs typeface="Arial" charset="0"/>
      </a:defRPr>
    </a:lvl2pPr>
    <a:lvl3pPr marL="914400" algn="l" rtl="0" fontAlgn="base">
      <a:spcBef>
        <a:spcPct val="0"/>
      </a:spcBef>
      <a:spcAft>
        <a:spcPct val="0"/>
      </a:spcAft>
      <a:defRPr kern="1200">
        <a:solidFill>
          <a:schemeClr val="tx1"/>
        </a:solidFill>
        <a:latin typeface="Franklin Gothic Book" pitchFamily="34" charset="0"/>
        <a:ea typeface="+mn-ea"/>
        <a:cs typeface="Arial" charset="0"/>
      </a:defRPr>
    </a:lvl3pPr>
    <a:lvl4pPr marL="1371600" algn="l" rtl="0" fontAlgn="base">
      <a:spcBef>
        <a:spcPct val="0"/>
      </a:spcBef>
      <a:spcAft>
        <a:spcPct val="0"/>
      </a:spcAft>
      <a:defRPr kern="1200">
        <a:solidFill>
          <a:schemeClr val="tx1"/>
        </a:solidFill>
        <a:latin typeface="Franklin Gothic Book" pitchFamily="34" charset="0"/>
        <a:ea typeface="+mn-ea"/>
        <a:cs typeface="Arial" charset="0"/>
      </a:defRPr>
    </a:lvl4pPr>
    <a:lvl5pPr marL="1828800" algn="l" rtl="0" fontAlgn="base">
      <a:spcBef>
        <a:spcPct val="0"/>
      </a:spcBef>
      <a:spcAft>
        <a:spcPct val="0"/>
      </a:spcAft>
      <a:defRPr kern="1200">
        <a:solidFill>
          <a:schemeClr val="tx1"/>
        </a:solidFill>
        <a:latin typeface="Franklin Gothic Book" pitchFamily="34" charset="0"/>
        <a:ea typeface="+mn-ea"/>
        <a:cs typeface="Arial" charset="0"/>
      </a:defRPr>
    </a:lvl5pPr>
    <a:lvl6pPr marL="2286000" algn="l" defTabSz="914400" rtl="0" eaLnBrk="1" latinLnBrk="0" hangingPunct="1">
      <a:defRPr kern="1200">
        <a:solidFill>
          <a:schemeClr val="tx1"/>
        </a:solidFill>
        <a:latin typeface="Franklin Gothic Book" pitchFamily="34" charset="0"/>
        <a:ea typeface="+mn-ea"/>
        <a:cs typeface="Arial" charset="0"/>
      </a:defRPr>
    </a:lvl6pPr>
    <a:lvl7pPr marL="2743200" algn="l" defTabSz="914400" rtl="0" eaLnBrk="1" latinLnBrk="0" hangingPunct="1">
      <a:defRPr kern="1200">
        <a:solidFill>
          <a:schemeClr val="tx1"/>
        </a:solidFill>
        <a:latin typeface="Franklin Gothic Book" pitchFamily="34" charset="0"/>
        <a:ea typeface="+mn-ea"/>
        <a:cs typeface="Arial" charset="0"/>
      </a:defRPr>
    </a:lvl7pPr>
    <a:lvl8pPr marL="3200400" algn="l" defTabSz="914400" rtl="0" eaLnBrk="1" latinLnBrk="0" hangingPunct="1">
      <a:defRPr kern="1200">
        <a:solidFill>
          <a:schemeClr val="tx1"/>
        </a:solidFill>
        <a:latin typeface="Franklin Gothic Book" pitchFamily="34" charset="0"/>
        <a:ea typeface="+mn-ea"/>
        <a:cs typeface="Arial" charset="0"/>
      </a:defRPr>
    </a:lvl8pPr>
    <a:lvl9pPr marL="3657600" algn="l" defTabSz="914400" rtl="0" eaLnBrk="1" latinLnBrk="0" hangingPunct="1">
      <a:defRPr kern="1200">
        <a:solidFill>
          <a:schemeClr val="tx1"/>
        </a:solidFill>
        <a:latin typeface="Franklin Gothic Book"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552" y="3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7"/>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ru-RU" smtClean="0"/>
              <a:t>Образец заголовка</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ru-RU" smtClean="0"/>
              <a:t>Образец подзаголовка</a:t>
            </a:r>
            <a:endParaRPr lang="en-US" dirty="0"/>
          </a:p>
        </p:txBody>
      </p:sp>
      <p:sp>
        <p:nvSpPr>
          <p:cNvPr id="6" name="Date Placeholder 3"/>
          <p:cNvSpPr>
            <a:spLocks noGrp="1"/>
          </p:cNvSpPr>
          <p:nvPr>
            <p:ph type="dt" sz="half" idx="10"/>
          </p:nvPr>
        </p:nvSpPr>
        <p:spPr/>
        <p:txBody>
          <a:bodyPr/>
          <a:lstStyle>
            <a:lvl1pPr>
              <a:defRPr/>
            </a:lvl1pPr>
          </a:lstStyle>
          <a:p>
            <a:pPr>
              <a:defRPr/>
            </a:pPr>
            <a:fld id="{DF31F93E-0B76-4299-A0E0-D4202FC8D2A4}" type="datetimeFigureOut">
              <a:rPr lang="ru-RU"/>
              <a:pPr>
                <a:defRPr/>
              </a:pPr>
              <a:t>26.06.2017</a:t>
            </a:fld>
            <a:endParaRPr lang="ru-RU"/>
          </a:p>
        </p:txBody>
      </p:sp>
      <p:sp>
        <p:nvSpPr>
          <p:cNvPr id="7" name="Footer Placeholder 4"/>
          <p:cNvSpPr>
            <a:spLocks noGrp="1"/>
          </p:cNvSpPr>
          <p:nvPr>
            <p:ph type="ftr" sz="quarter" idx="11"/>
          </p:nvPr>
        </p:nvSpPr>
        <p:spPr/>
        <p:txBody>
          <a:bodyPr/>
          <a:lstStyle>
            <a:lvl1pPr>
              <a:defRPr/>
            </a:lvl1pPr>
          </a:lstStyle>
          <a:p>
            <a:pPr>
              <a:defRPr/>
            </a:pPr>
            <a:endParaRPr lang="ru-RU"/>
          </a:p>
        </p:txBody>
      </p:sp>
      <p:sp>
        <p:nvSpPr>
          <p:cNvPr id="8" name="Slide Number Placeholder 5"/>
          <p:cNvSpPr>
            <a:spLocks noGrp="1"/>
          </p:cNvSpPr>
          <p:nvPr>
            <p:ph type="sldNum" sz="quarter" idx="12"/>
          </p:nvPr>
        </p:nvSpPr>
        <p:spPr/>
        <p:txBody>
          <a:bodyPr/>
          <a:lstStyle>
            <a:lvl1pPr>
              <a:defRPr/>
            </a:lvl1pPr>
          </a:lstStyle>
          <a:p>
            <a:pPr>
              <a:defRPr/>
            </a:pPr>
            <a:fld id="{7AA79014-3376-4F01-AC0C-8620BF33027D}" type="slidenum">
              <a:rPr lang="ru-RU"/>
              <a:pPr>
                <a:defRPr/>
              </a:pPr>
              <a:t>‹#›</a:t>
            </a:fld>
            <a:endParaRPr lang="ru-RU"/>
          </a:p>
        </p:txBody>
      </p:sp>
    </p:spTree>
    <p:extLst>
      <p:ext uri="{BB962C8B-B14F-4D97-AF65-F5344CB8AC3E}">
        <p14:creationId xmlns:p14="http://schemas.microsoft.com/office/powerpoint/2010/main" val="320619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840B54AC-EE5B-46A4-AE07-3B663F3E0451}" type="datetimeFigureOut">
              <a:rPr lang="ru-RU"/>
              <a:pPr>
                <a:defRPr/>
              </a:pPr>
              <a:t>26.06.2017</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a:ln/>
        </p:spPr>
        <p:txBody>
          <a:bodyPr/>
          <a:lstStyle>
            <a:lvl1pPr>
              <a:defRPr/>
            </a:lvl1pPr>
          </a:lstStyle>
          <a:p>
            <a:pPr>
              <a:defRPr/>
            </a:pPr>
            <a:fld id="{8203E3F1-C042-4CE7-95E2-C80C9F52DBB8}" type="slidenum">
              <a:rPr lang="ru-RU"/>
              <a:pPr>
                <a:defRPr/>
              </a:pPr>
              <a:t>‹#›</a:t>
            </a:fld>
            <a:endParaRPr lang="ru-RU"/>
          </a:p>
        </p:txBody>
      </p:sp>
    </p:spTree>
    <p:extLst>
      <p:ext uri="{BB962C8B-B14F-4D97-AF65-F5344CB8AC3E}">
        <p14:creationId xmlns:p14="http://schemas.microsoft.com/office/powerpoint/2010/main" val="373163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AD117E61-BF67-4598-9B04-EDC74DA8344E}" type="datetimeFigureOut">
              <a:rPr lang="ru-RU"/>
              <a:pPr>
                <a:defRPr/>
              </a:pPr>
              <a:t>26.06.2017</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a:ln/>
        </p:spPr>
        <p:txBody>
          <a:bodyPr/>
          <a:lstStyle>
            <a:lvl1pPr>
              <a:defRPr/>
            </a:lvl1pPr>
          </a:lstStyle>
          <a:p>
            <a:pPr>
              <a:defRPr/>
            </a:pPr>
            <a:fld id="{912EB894-5374-42BD-8932-CEB4D7FA20CC}" type="slidenum">
              <a:rPr lang="ru-RU"/>
              <a:pPr>
                <a:defRPr/>
              </a:pPr>
              <a:t>‹#›</a:t>
            </a:fld>
            <a:endParaRPr lang="ru-RU"/>
          </a:p>
        </p:txBody>
      </p:sp>
    </p:spTree>
    <p:extLst>
      <p:ext uri="{BB962C8B-B14F-4D97-AF65-F5344CB8AC3E}">
        <p14:creationId xmlns:p14="http://schemas.microsoft.com/office/powerpoint/2010/main" val="227845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fld id="{DE56CB85-7BE1-4992-AA76-BB99C3985612}" type="datetimeFigureOut">
              <a:rPr lang="ru-RU"/>
              <a:pPr>
                <a:defRPr/>
              </a:pPr>
              <a:t>26.06.2017</a:t>
            </a:fld>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a:ln/>
        </p:spPr>
        <p:txBody>
          <a:bodyPr/>
          <a:lstStyle>
            <a:lvl1pPr>
              <a:defRPr/>
            </a:lvl1pPr>
          </a:lstStyle>
          <a:p>
            <a:pPr>
              <a:defRPr/>
            </a:pPr>
            <a:fld id="{A4EA9FED-4F7D-49B8-A708-57BBC40FD5C0}" type="slidenum">
              <a:rPr lang="ru-RU"/>
              <a:pPr>
                <a:defRPr/>
              </a:pPr>
              <a:t>‹#›</a:t>
            </a:fld>
            <a:endParaRPr lang="ru-RU"/>
          </a:p>
        </p:txBody>
      </p:sp>
    </p:spTree>
    <p:extLst>
      <p:ext uri="{BB962C8B-B14F-4D97-AF65-F5344CB8AC3E}">
        <p14:creationId xmlns:p14="http://schemas.microsoft.com/office/powerpoint/2010/main" val="240080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4" name="Freeform 7"/>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ru-RU" smtClean="0"/>
              <a:t>Образец заголовка</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6" name="Date Placeholder 3"/>
          <p:cNvSpPr>
            <a:spLocks noGrp="1"/>
          </p:cNvSpPr>
          <p:nvPr>
            <p:ph type="dt" sz="half" idx="10"/>
          </p:nvPr>
        </p:nvSpPr>
        <p:spPr/>
        <p:txBody>
          <a:bodyPr/>
          <a:lstStyle>
            <a:lvl1pPr>
              <a:defRPr/>
            </a:lvl1pPr>
          </a:lstStyle>
          <a:p>
            <a:pPr>
              <a:defRPr/>
            </a:pPr>
            <a:fld id="{4620FE15-20ED-43B1-BD3B-099610EFEAB2}" type="datetimeFigureOut">
              <a:rPr lang="ru-RU"/>
              <a:pPr>
                <a:defRPr/>
              </a:pPr>
              <a:t>26.06.2017</a:t>
            </a:fld>
            <a:endParaRPr lang="ru-RU"/>
          </a:p>
        </p:txBody>
      </p:sp>
      <p:sp>
        <p:nvSpPr>
          <p:cNvPr id="7" name="Footer Placeholder 4"/>
          <p:cNvSpPr>
            <a:spLocks noGrp="1"/>
          </p:cNvSpPr>
          <p:nvPr>
            <p:ph type="ftr" sz="quarter" idx="11"/>
          </p:nvPr>
        </p:nvSpPr>
        <p:spPr/>
        <p:txBody>
          <a:bodyPr/>
          <a:lstStyle>
            <a:lvl1pPr>
              <a:defRPr/>
            </a:lvl1pPr>
          </a:lstStyle>
          <a:p>
            <a:pPr>
              <a:defRPr/>
            </a:pPr>
            <a:endParaRPr lang="ru-RU"/>
          </a:p>
        </p:txBody>
      </p:sp>
      <p:sp>
        <p:nvSpPr>
          <p:cNvPr id="8" name="Slide Number Placeholder 5"/>
          <p:cNvSpPr>
            <a:spLocks noGrp="1"/>
          </p:cNvSpPr>
          <p:nvPr>
            <p:ph type="sldNum" sz="quarter" idx="12"/>
          </p:nvPr>
        </p:nvSpPr>
        <p:spPr/>
        <p:txBody>
          <a:bodyPr/>
          <a:lstStyle>
            <a:lvl1pPr>
              <a:defRPr/>
            </a:lvl1pPr>
          </a:lstStyle>
          <a:p>
            <a:pPr>
              <a:defRPr/>
            </a:pPr>
            <a:fld id="{AAF11F55-7215-45F3-8E7C-9E9939ECF577}" type="slidenum">
              <a:rPr lang="ru-RU"/>
              <a:pPr>
                <a:defRPr/>
              </a:pPr>
              <a:t>‹#›</a:t>
            </a:fld>
            <a:endParaRPr lang="ru-RU"/>
          </a:p>
        </p:txBody>
      </p:sp>
    </p:spTree>
    <p:extLst>
      <p:ext uri="{BB962C8B-B14F-4D97-AF65-F5344CB8AC3E}">
        <p14:creationId xmlns:p14="http://schemas.microsoft.com/office/powerpoint/2010/main" val="223220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Title 7"/>
          <p:cNvSpPr>
            <a:spLocks noGrp="1"/>
          </p:cNvSpPr>
          <p:nvPr>
            <p:ph type="title"/>
          </p:nvPr>
        </p:nvSpPr>
        <p:spPr/>
        <p:txBody>
          <a:bodyPr/>
          <a:lstStyle/>
          <a:p>
            <a:r>
              <a:rPr lang="ru-RU" smtClean="0"/>
              <a:t>Образец заголовка</a:t>
            </a:r>
            <a:endParaRPr lang="en-US"/>
          </a:p>
        </p:txBody>
      </p:sp>
      <p:sp>
        <p:nvSpPr>
          <p:cNvPr id="5" name="Date Placeholder 3"/>
          <p:cNvSpPr>
            <a:spLocks noGrp="1"/>
          </p:cNvSpPr>
          <p:nvPr>
            <p:ph type="dt" sz="half" idx="10"/>
          </p:nvPr>
        </p:nvSpPr>
        <p:spPr/>
        <p:txBody>
          <a:bodyPr/>
          <a:lstStyle>
            <a:lvl1pPr>
              <a:defRPr/>
            </a:lvl1pPr>
          </a:lstStyle>
          <a:p>
            <a:pPr>
              <a:defRPr/>
            </a:pPr>
            <a:fld id="{C529E108-1B5C-4F35-B18A-29B4384DE685}" type="datetimeFigureOut">
              <a:rPr lang="ru-RU"/>
              <a:pPr>
                <a:defRPr/>
              </a:pPr>
              <a:t>26.06.2017</a:t>
            </a:fld>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a:ln/>
        </p:spPr>
        <p:txBody>
          <a:bodyPr/>
          <a:lstStyle>
            <a:lvl1pPr>
              <a:defRPr/>
            </a:lvl1pPr>
          </a:lstStyle>
          <a:p>
            <a:pPr>
              <a:defRPr/>
            </a:pPr>
            <a:fld id="{414E52B6-86B4-4114-A22D-D031BA48DC59}" type="slidenum">
              <a:rPr lang="ru-RU"/>
              <a:pPr>
                <a:defRPr/>
              </a:pPr>
              <a:t>‹#›</a:t>
            </a:fld>
            <a:endParaRPr lang="ru-RU"/>
          </a:p>
        </p:txBody>
      </p:sp>
    </p:spTree>
    <p:extLst>
      <p:ext uri="{BB962C8B-B14F-4D97-AF65-F5344CB8AC3E}">
        <p14:creationId xmlns:p14="http://schemas.microsoft.com/office/powerpoint/2010/main" val="409413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lvl1pPr>
              <a:defRPr/>
            </a:lvl1pPr>
          </a:lstStyle>
          <a:p>
            <a:pPr>
              <a:defRPr/>
            </a:pPr>
            <a:fld id="{E02DCCD1-8E1C-474D-BBFE-6853488F8F94}" type="datetimeFigureOut">
              <a:rPr lang="ru-RU"/>
              <a:pPr>
                <a:defRPr/>
              </a:pPr>
              <a:t>26.06.2017</a:t>
            </a:fld>
            <a:endParaRPr lang="ru-RU"/>
          </a:p>
        </p:txBody>
      </p:sp>
      <p:sp>
        <p:nvSpPr>
          <p:cNvPr id="8" name="Footer Placeholder 4"/>
          <p:cNvSpPr>
            <a:spLocks noGrp="1"/>
          </p:cNvSpPr>
          <p:nvPr>
            <p:ph type="ftr" sz="quarter" idx="11"/>
          </p:nvPr>
        </p:nvSpPr>
        <p:spPr/>
        <p:txBody>
          <a:bodyPr/>
          <a:lstStyle>
            <a:lvl1pPr>
              <a:defRPr/>
            </a:lvl1pPr>
          </a:lstStyle>
          <a:p>
            <a:pPr>
              <a:defRPr/>
            </a:pPr>
            <a:endParaRPr lang="ru-RU"/>
          </a:p>
        </p:txBody>
      </p:sp>
      <p:sp>
        <p:nvSpPr>
          <p:cNvPr id="9" name="Slide Number Placeholder 5"/>
          <p:cNvSpPr>
            <a:spLocks noGrp="1"/>
          </p:cNvSpPr>
          <p:nvPr>
            <p:ph type="sldNum" sz="quarter" idx="12"/>
          </p:nvPr>
        </p:nvSpPr>
        <p:spPr>
          <a:ln/>
        </p:spPr>
        <p:txBody>
          <a:bodyPr/>
          <a:lstStyle>
            <a:lvl1pPr>
              <a:defRPr/>
            </a:lvl1pPr>
          </a:lstStyle>
          <a:p>
            <a:pPr>
              <a:defRPr/>
            </a:pPr>
            <a:fld id="{B53DE425-9545-4A34-A6AA-AA10D4562101}" type="slidenum">
              <a:rPr lang="ru-RU"/>
              <a:pPr>
                <a:defRPr/>
              </a:pPr>
              <a:t>‹#›</a:t>
            </a:fld>
            <a:endParaRPr lang="ru-RU"/>
          </a:p>
        </p:txBody>
      </p:sp>
    </p:spTree>
    <p:extLst>
      <p:ext uri="{BB962C8B-B14F-4D97-AF65-F5344CB8AC3E}">
        <p14:creationId xmlns:p14="http://schemas.microsoft.com/office/powerpoint/2010/main" val="120032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3"/>
          <p:cNvSpPr>
            <a:spLocks noGrp="1"/>
          </p:cNvSpPr>
          <p:nvPr>
            <p:ph type="dt" sz="half" idx="10"/>
          </p:nvPr>
        </p:nvSpPr>
        <p:spPr/>
        <p:txBody>
          <a:bodyPr/>
          <a:lstStyle>
            <a:lvl1pPr>
              <a:defRPr/>
            </a:lvl1pPr>
          </a:lstStyle>
          <a:p>
            <a:pPr>
              <a:defRPr/>
            </a:pPr>
            <a:fld id="{AD208DEA-2112-45B0-BEC3-109E16E5B36A}" type="datetimeFigureOut">
              <a:rPr lang="ru-RU"/>
              <a:pPr>
                <a:defRPr/>
              </a:pPr>
              <a:t>26.06.2017</a:t>
            </a:fld>
            <a:endParaRPr lang="ru-RU"/>
          </a:p>
        </p:txBody>
      </p:sp>
      <p:sp>
        <p:nvSpPr>
          <p:cNvPr id="4" name="Footer Placeholder 4"/>
          <p:cNvSpPr>
            <a:spLocks noGrp="1"/>
          </p:cNvSpPr>
          <p:nvPr>
            <p:ph type="ftr" sz="quarter" idx="11"/>
          </p:nvPr>
        </p:nvSpPr>
        <p:spPr/>
        <p:txBody>
          <a:bodyPr/>
          <a:lstStyle>
            <a:lvl1pPr>
              <a:defRPr/>
            </a:lvl1pPr>
          </a:lstStyle>
          <a:p>
            <a:pPr>
              <a:defRPr/>
            </a:pPr>
            <a:endParaRPr lang="ru-RU"/>
          </a:p>
        </p:txBody>
      </p:sp>
      <p:sp>
        <p:nvSpPr>
          <p:cNvPr id="5" name="Slide Number Placeholder 5"/>
          <p:cNvSpPr>
            <a:spLocks noGrp="1"/>
          </p:cNvSpPr>
          <p:nvPr>
            <p:ph type="sldNum" sz="quarter" idx="12"/>
          </p:nvPr>
        </p:nvSpPr>
        <p:spPr>
          <a:ln/>
        </p:spPr>
        <p:txBody>
          <a:bodyPr/>
          <a:lstStyle>
            <a:lvl1pPr>
              <a:defRPr/>
            </a:lvl1pPr>
          </a:lstStyle>
          <a:p>
            <a:pPr>
              <a:defRPr/>
            </a:pPr>
            <a:fld id="{6CBC65A5-A4DA-4BA5-A871-0BDB411715F4}" type="slidenum">
              <a:rPr lang="ru-RU"/>
              <a:pPr>
                <a:defRPr/>
              </a:pPr>
              <a:t>‹#›</a:t>
            </a:fld>
            <a:endParaRPr lang="ru-RU"/>
          </a:p>
        </p:txBody>
      </p:sp>
    </p:spTree>
    <p:extLst>
      <p:ext uri="{BB962C8B-B14F-4D97-AF65-F5344CB8AC3E}">
        <p14:creationId xmlns:p14="http://schemas.microsoft.com/office/powerpoint/2010/main" val="328241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394183A-3042-45FA-806A-03CD6830ECF5}" type="datetimeFigureOut">
              <a:rPr lang="ru-RU"/>
              <a:pPr>
                <a:defRPr/>
              </a:pPr>
              <a:t>26.06.2017</a:t>
            </a:fld>
            <a:endParaRPr lang="ru-RU"/>
          </a:p>
        </p:txBody>
      </p:sp>
      <p:sp>
        <p:nvSpPr>
          <p:cNvPr id="3" name="Footer Placeholder 4"/>
          <p:cNvSpPr>
            <a:spLocks noGrp="1"/>
          </p:cNvSpPr>
          <p:nvPr>
            <p:ph type="ftr" sz="quarter" idx="11"/>
          </p:nvPr>
        </p:nvSpPr>
        <p:spPr/>
        <p:txBody>
          <a:bodyPr/>
          <a:lstStyle>
            <a:lvl1pPr>
              <a:defRPr/>
            </a:lvl1pPr>
          </a:lstStyle>
          <a:p>
            <a:pPr>
              <a:defRPr/>
            </a:pPr>
            <a:endParaRPr lang="ru-RU"/>
          </a:p>
        </p:txBody>
      </p:sp>
      <p:sp>
        <p:nvSpPr>
          <p:cNvPr id="4" name="Slide Number Placeholder 5"/>
          <p:cNvSpPr>
            <a:spLocks noGrp="1"/>
          </p:cNvSpPr>
          <p:nvPr>
            <p:ph type="sldNum" sz="quarter" idx="12"/>
          </p:nvPr>
        </p:nvSpPr>
        <p:spPr>
          <a:ln/>
        </p:spPr>
        <p:txBody>
          <a:bodyPr/>
          <a:lstStyle>
            <a:lvl1pPr>
              <a:defRPr/>
            </a:lvl1pPr>
          </a:lstStyle>
          <a:p>
            <a:pPr>
              <a:defRPr/>
            </a:pPr>
            <a:fld id="{C55813AD-19B0-4CE9-A0EC-F8DAFB1E7A38}" type="slidenum">
              <a:rPr lang="ru-RU"/>
              <a:pPr>
                <a:defRPr/>
              </a:pPr>
              <a:t>‹#›</a:t>
            </a:fld>
            <a:endParaRPr lang="ru-RU"/>
          </a:p>
        </p:txBody>
      </p:sp>
    </p:spTree>
    <p:extLst>
      <p:ext uri="{BB962C8B-B14F-4D97-AF65-F5344CB8AC3E}">
        <p14:creationId xmlns:p14="http://schemas.microsoft.com/office/powerpoint/2010/main" val="979369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7"/>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ru-RU" smtClean="0"/>
              <a:t>Образец заголовка</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lvl1pPr>
              <a:defRPr/>
            </a:lvl1pPr>
          </a:lstStyle>
          <a:p>
            <a:pPr>
              <a:defRPr/>
            </a:pPr>
            <a:fld id="{AE627EE2-CA3D-44CD-B089-84986E7F7BBD}" type="datetimeFigureOut">
              <a:rPr lang="ru-RU"/>
              <a:pPr>
                <a:defRPr/>
              </a:pPr>
              <a:t>26.06.2017</a:t>
            </a:fld>
            <a:endParaRPr lang="ru-RU"/>
          </a:p>
        </p:txBody>
      </p:sp>
      <p:sp>
        <p:nvSpPr>
          <p:cNvPr id="8" name="Footer Placeholder 5"/>
          <p:cNvSpPr>
            <a:spLocks noGrp="1"/>
          </p:cNvSpPr>
          <p:nvPr>
            <p:ph type="ftr" sz="quarter" idx="11"/>
          </p:nvPr>
        </p:nvSpPr>
        <p:spPr/>
        <p:txBody>
          <a:bodyPr/>
          <a:lstStyle>
            <a:lvl1pPr>
              <a:defRPr>
                <a:solidFill>
                  <a:schemeClr val="tx2"/>
                </a:solidFill>
              </a:defRPr>
            </a:lvl1pPr>
          </a:lstStyle>
          <a:p>
            <a:pPr>
              <a:defRPr/>
            </a:pPr>
            <a:endParaRPr lang="ru-RU"/>
          </a:p>
        </p:txBody>
      </p:sp>
      <p:sp>
        <p:nvSpPr>
          <p:cNvPr id="9"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defRPr/>
            </a:pPr>
            <a:fld id="{0B323646-B931-4CA7-BB01-B9779288E7F1}" type="slidenum">
              <a:rPr lang="ru-RU"/>
              <a:pPr>
                <a:defRPr/>
              </a:pPr>
              <a:t>‹#›</a:t>
            </a:fld>
            <a:endParaRPr lang="ru-RU"/>
          </a:p>
        </p:txBody>
      </p:sp>
    </p:spTree>
    <p:extLst>
      <p:ext uri="{BB962C8B-B14F-4D97-AF65-F5344CB8AC3E}">
        <p14:creationId xmlns:p14="http://schemas.microsoft.com/office/powerpoint/2010/main" val="354439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ru-RU" noProof="0" smtClean="0"/>
              <a:t>Вставка рисунка</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ru-RU" smtClean="0"/>
              <a:t>Образец заголовка</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5"/>
          </p:nvPr>
        </p:nvSpPr>
        <p:spPr/>
        <p:txBody>
          <a:bodyPr/>
          <a:lstStyle>
            <a:lvl1pPr>
              <a:defRPr/>
            </a:lvl1pPr>
          </a:lstStyle>
          <a:p>
            <a:pPr>
              <a:defRPr/>
            </a:pPr>
            <a:fld id="{EC57364B-4B52-41FB-BBB3-263A9F00E7A4}" type="datetimeFigureOut">
              <a:rPr lang="ru-RU"/>
              <a:pPr>
                <a:defRPr/>
              </a:pPr>
              <a:t>26.06.2017</a:t>
            </a:fld>
            <a:endParaRPr lang="ru-RU"/>
          </a:p>
        </p:txBody>
      </p:sp>
      <p:sp>
        <p:nvSpPr>
          <p:cNvPr id="8" name="Footer Placeholder 5"/>
          <p:cNvSpPr>
            <a:spLocks noGrp="1"/>
          </p:cNvSpPr>
          <p:nvPr>
            <p:ph type="ftr" sz="quarter" idx="16"/>
          </p:nvPr>
        </p:nvSpPr>
        <p:spPr/>
        <p:txBody>
          <a:bodyPr/>
          <a:lstStyle>
            <a:lvl1pPr>
              <a:defRPr/>
            </a:lvl1pPr>
          </a:lstStyle>
          <a:p>
            <a:pPr>
              <a:defRPr/>
            </a:pPr>
            <a:endParaRPr lang="ru-RU"/>
          </a:p>
        </p:txBody>
      </p:sp>
      <p:sp>
        <p:nvSpPr>
          <p:cNvPr id="9" name="Slide Number Placeholder 6"/>
          <p:cNvSpPr>
            <a:spLocks noGrp="1"/>
          </p:cNvSpPr>
          <p:nvPr>
            <p:ph type="sldNum" sz="quarter" idx="17"/>
          </p:nvPr>
        </p:nvSpPr>
        <p:spPr/>
        <p:txBody>
          <a:bodyPr/>
          <a:lstStyle>
            <a:lvl1pPr>
              <a:defRPr/>
            </a:lvl1pPr>
          </a:lstStyle>
          <a:p>
            <a:pPr>
              <a:defRPr/>
            </a:pPr>
            <a:fld id="{51464580-A12C-4C4E-B5BD-6FFD9B89C6A5}" type="slidenum">
              <a:rPr lang="ru-RU"/>
              <a:pPr>
                <a:defRPr/>
              </a:pPr>
              <a:t>‹#›</a:t>
            </a:fld>
            <a:endParaRPr lang="ru-RU"/>
          </a:p>
        </p:txBody>
      </p:sp>
    </p:spTree>
    <p:extLst>
      <p:ext uri="{BB962C8B-B14F-4D97-AF65-F5344CB8AC3E}">
        <p14:creationId xmlns:p14="http://schemas.microsoft.com/office/powerpoint/2010/main" val="89125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Freeform 7"/>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1029" name="Text Placeholder 2"/>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4" name="Date Placeholder 3"/>
          <p:cNvSpPr>
            <a:spLocks noGrp="1"/>
          </p:cNvSpPr>
          <p:nvPr>
            <p:ph type="dt" sz="half" idx="2"/>
          </p:nvPr>
        </p:nvSpPr>
        <p:spPr>
          <a:xfrm rot="19140000">
            <a:off x="201613" y="5870575"/>
            <a:ext cx="2176462" cy="201613"/>
          </a:xfrm>
          <a:prstGeom prst="rect">
            <a:avLst/>
          </a:prstGeom>
        </p:spPr>
        <p:txBody>
          <a:bodyPr vert="horz" lIns="91440" tIns="45720" rIns="91440" bIns="45720" rtlCol="0" anchor="ctr"/>
          <a:lstStyle>
            <a:lvl1pPr algn="l" fontAlgn="auto">
              <a:spcBef>
                <a:spcPts val="0"/>
              </a:spcBef>
              <a:spcAft>
                <a:spcPts val="0"/>
              </a:spcAft>
              <a:defRPr sz="1200">
                <a:solidFill>
                  <a:srgbClr val="FFFFFF"/>
                </a:solidFill>
                <a:latin typeface="+mn-lt"/>
                <a:cs typeface="+mn-cs"/>
              </a:defRPr>
            </a:lvl1pPr>
          </a:lstStyle>
          <a:p>
            <a:pPr>
              <a:defRPr/>
            </a:pPr>
            <a:fld id="{B84BE055-0AD2-4FE1-9268-AE8AA729DC2E}" type="datetimeFigureOut">
              <a:rPr lang="ru-RU"/>
              <a:pPr>
                <a:defRPr/>
              </a:pPr>
              <a:t>26.06.2017</a:t>
            </a:fld>
            <a:endParaRPr lang="ru-RU"/>
          </a:p>
        </p:txBody>
      </p:sp>
      <p:sp>
        <p:nvSpPr>
          <p:cNvPr id="5" name="Footer Placeholder 4"/>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fontAlgn="auto">
              <a:spcBef>
                <a:spcPts val="0"/>
              </a:spcBef>
              <a:spcAft>
                <a:spcPts val="0"/>
              </a:spcAft>
              <a:defRPr sz="1000" cap="all" spc="200" baseline="0">
                <a:solidFill>
                  <a:srgbClr val="FFFFFF"/>
                </a:solidFill>
                <a:latin typeface="+mn-lt"/>
                <a:cs typeface="+mn-cs"/>
              </a:defRPr>
            </a:lvl1pPr>
          </a:lstStyle>
          <a:p>
            <a:pPr>
              <a:defRPr/>
            </a:pPr>
            <a:endParaRPr lang="ru-RU"/>
          </a:p>
        </p:txBody>
      </p:sp>
      <p:sp>
        <p:nvSpPr>
          <p:cNvPr id="6" name="Slide Number Placeholder 5"/>
          <p:cNvSpPr>
            <a:spLocks noGrp="1"/>
          </p:cNvSpPr>
          <p:nvPr>
            <p:ph type="sldNum" sz="quarter" idx="4"/>
          </p:nvPr>
        </p:nvSpPr>
        <p:spPr>
          <a:xfrm>
            <a:off x="8401050" y="6170613"/>
            <a:ext cx="503238" cy="503237"/>
          </a:xfrm>
          <a:prstGeom prst="ellipse">
            <a:avLst/>
          </a:prstGeom>
          <a:ln w="19050">
            <a:solidFill>
              <a:srgbClr val="FFFFFF"/>
            </a:solidFill>
          </a:ln>
        </p:spPr>
        <p:txBody>
          <a:bodyPr vert="horz" lIns="9144" tIns="9144" rIns="9144" bIns="9144" rtlCol="0" anchor="ctr">
            <a:normAutofit/>
          </a:bodyPr>
          <a:lstStyle>
            <a:lvl1pPr algn="ctr" fontAlgn="auto">
              <a:spcBef>
                <a:spcPts val="0"/>
              </a:spcBef>
              <a:spcAft>
                <a:spcPts val="0"/>
              </a:spcAft>
              <a:defRPr sz="1650">
                <a:solidFill>
                  <a:srgbClr val="FFFFFF"/>
                </a:solidFill>
                <a:latin typeface="+mn-lt"/>
                <a:cs typeface="+mn-cs"/>
              </a:defRPr>
            </a:lvl1pPr>
          </a:lstStyle>
          <a:p>
            <a:pPr>
              <a:defRPr/>
            </a:pPr>
            <a:fld id="{20C896FD-6436-494B-A96B-EA48D45BECA5}"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713" r:id="rId1"/>
    <p:sldLayoutId id="2147483706" r:id="rId2"/>
    <p:sldLayoutId id="2147483714" r:id="rId3"/>
    <p:sldLayoutId id="2147483707" r:id="rId4"/>
    <p:sldLayoutId id="2147483708" r:id="rId5"/>
    <p:sldLayoutId id="2147483709" r:id="rId6"/>
    <p:sldLayoutId id="2147483710" r:id="rId7"/>
    <p:sldLayoutId id="2147483715" r:id="rId8"/>
    <p:sldLayoutId id="2147483716" r:id="rId9"/>
    <p:sldLayoutId id="2147483711" r:id="rId10"/>
    <p:sldLayoutId id="2147483712" r:id="rId11"/>
  </p:sldLayoutIdLst>
  <p:txStyles>
    <p:titleStyle>
      <a:lvl1pPr algn="l" rtl="0" eaLnBrk="0" fontAlgn="base" hangingPunct="0">
        <a:spcBef>
          <a:spcPct val="0"/>
        </a:spcBef>
        <a:spcAft>
          <a:spcPct val="0"/>
        </a:spcAft>
        <a:defRPr sz="2800" kern="1200" cap="all">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Franklin Gothic Medium" pitchFamily="34" charset="0"/>
        </a:defRPr>
      </a:lvl2pPr>
      <a:lvl3pPr algn="l" rtl="0" eaLnBrk="0" fontAlgn="base" hangingPunct="0">
        <a:spcBef>
          <a:spcPct val="0"/>
        </a:spcBef>
        <a:spcAft>
          <a:spcPct val="0"/>
        </a:spcAft>
        <a:defRPr sz="2800">
          <a:solidFill>
            <a:schemeClr val="tx1"/>
          </a:solidFill>
          <a:latin typeface="Franklin Gothic Medium" pitchFamily="34" charset="0"/>
        </a:defRPr>
      </a:lvl3pPr>
      <a:lvl4pPr algn="l" rtl="0" eaLnBrk="0" fontAlgn="base" hangingPunct="0">
        <a:spcBef>
          <a:spcPct val="0"/>
        </a:spcBef>
        <a:spcAft>
          <a:spcPct val="0"/>
        </a:spcAft>
        <a:defRPr sz="2800">
          <a:solidFill>
            <a:schemeClr val="tx1"/>
          </a:solidFill>
          <a:latin typeface="Franklin Gothic Medium" pitchFamily="34" charset="0"/>
        </a:defRPr>
      </a:lvl4pPr>
      <a:lvl5pPr algn="l" rtl="0" eaLnBrk="0" fontAlgn="base" hangingPunct="0">
        <a:spcBef>
          <a:spcPct val="0"/>
        </a:spcBef>
        <a:spcAft>
          <a:spcPct val="0"/>
        </a:spcAft>
        <a:defRPr sz="2800">
          <a:solidFill>
            <a:schemeClr val="tx1"/>
          </a:solidFill>
          <a:latin typeface="Franklin Gothic Medium" pitchFamily="34" charset="0"/>
        </a:defRPr>
      </a:lvl5pPr>
      <a:lvl6pPr marL="457200" algn="l" rtl="0" fontAlgn="base">
        <a:spcBef>
          <a:spcPct val="0"/>
        </a:spcBef>
        <a:spcAft>
          <a:spcPct val="0"/>
        </a:spcAft>
        <a:defRPr sz="2800">
          <a:solidFill>
            <a:schemeClr val="tx1"/>
          </a:solidFill>
          <a:latin typeface="Franklin Gothic Medium" pitchFamily="34" charset="0"/>
        </a:defRPr>
      </a:lvl6pPr>
      <a:lvl7pPr marL="914400" algn="l" rtl="0" fontAlgn="base">
        <a:spcBef>
          <a:spcPct val="0"/>
        </a:spcBef>
        <a:spcAft>
          <a:spcPct val="0"/>
        </a:spcAft>
        <a:defRPr sz="2800">
          <a:solidFill>
            <a:schemeClr val="tx1"/>
          </a:solidFill>
          <a:latin typeface="Franklin Gothic Medium" pitchFamily="34" charset="0"/>
        </a:defRPr>
      </a:lvl7pPr>
      <a:lvl8pPr marL="1371600" algn="l" rtl="0" fontAlgn="base">
        <a:spcBef>
          <a:spcPct val="0"/>
        </a:spcBef>
        <a:spcAft>
          <a:spcPct val="0"/>
        </a:spcAft>
        <a:defRPr sz="2800">
          <a:solidFill>
            <a:schemeClr val="tx1"/>
          </a:solidFill>
          <a:latin typeface="Franklin Gothic Medium" pitchFamily="34" charset="0"/>
        </a:defRPr>
      </a:lvl8pPr>
      <a:lvl9pPr marL="1828800" algn="l" rtl="0" fontAlgn="base">
        <a:spcBef>
          <a:spcPct val="0"/>
        </a:spcBef>
        <a:spcAft>
          <a:spcPct val="0"/>
        </a:spcAft>
        <a:defRPr sz="2800">
          <a:solidFill>
            <a:schemeClr val="tx1"/>
          </a:solidFill>
          <a:latin typeface="Franklin Gothic Medium" pitchFamily="34" charset="0"/>
        </a:defRPr>
      </a:lvl9pPr>
    </p:titleStyle>
    <p:bodyStyle>
      <a:lvl1pPr marL="342900" indent="-342900" algn="l" rtl="0" eaLnBrk="0" fontAlgn="base" hangingPunct="0">
        <a:spcBef>
          <a:spcPts val="800"/>
        </a:spcBef>
        <a:spcAft>
          <a:spcPct val="0"/>
        </a:spcAft>
        <a:buFont typeface="Arial" charset="0"/>
        <a:defRPr sz="1600" b="1" kern="1200">
          <a:solidFill>
            <a:schemeClr val="tx1"/>
          </a:solidFill>
          <a:latin typeface="+mn-lt"/>
          <a:ea typeface="+mn-ea"/>
          <a:cs typeface="+mn-cs"/>
        </a:defRPr>
      </a:lvl1pPr>
      <a:lvl2pPr marL="173038" indent="-173038" algn="l" rtl="0" eaLnBrk="0" fontAlgn="base" hangingPunct="0">
        <a:spcBef>
          <a:spcPts val="300"/>
        </a:spcBef>
        <a:spcAft>
          <a:spcPct val="0"/>
        </a:spcAft>
        <a:buClr>
          <a:schemeClr val="accent2"/>
        </a:buClr>
        <a:buFont typeface="Wingdings" pitchFamily="2" charset="2"/>
        <a:buChar char="§"/>
        <a:defRPr sz="1600" kern="1200">
          <a:solidFill>
            <a:schemeClr val="tx1"/>
          </a:solidFill>
          <a:latin typeface="+mn-lt"/>
          <a:ea typeface="+mn-ea"/>
          <a:cs typeface="+mn-cs"/>
        </a:defRPr>
      </a:lvl2pPr>
      <a:lvl3pPr marL="401638" indent="-163513" algn="l" rtl="0" eaLnBrk="0" fontAlgn="base" hangingPunct="0">
        <a:spcBef>
          <a:spcPts val="300"/>
        </a:spcBef>
        <a:spcAft>
          <a:spcPct val="0"/>
        </a:spcAft>
        <a:buClr>
          <a:schemeClr val="accent2"/>
        </a:buClr>
        <a:buFont typeface="Wingdings" pitchFamily="2" charset="2"/>
        <a:buChar char="§"/>
        <a:defRPr sz="1600" kern="1200">
          <a:solidFill>
            <a:schemeClr val="tx1"/>
          </a:solidFill>
          <a:latin typeface="+mn-lt"/>
          <a:ea typeface="+mn-ea"/>
          <a:cs typeface="+mn-cs"/>
        </a:defRPr>
      </a:lvl3pPr>
      <a:lvl4pPr marL="630238" indent="-163513" algn="l" rtl="0" eaLnBrk="0" fontAlgn="base" hangingPunct="0">
        <a:spcBef>
          <a:spcPts val="300"/>
        </a:spcBef>
        <a:spcAft>
          <a:spcPct val="0"/>
        </a:spcAft>
        <a:buClr>
          <a:schemeClr val="accent2"/>
        </a:buClr>
        <a:buFont typeface="Wingdings" pitchFamily="2" charset="2"/>
        <a:buChar char="§"/>
        <a:defRPr sz="1600" kern="1200">
          <a:solidFill>
            <a:schemeClr val="tx1"/>
          </a:solidFill>
          <a:latin typeface="+mn-lt"/>
          <a:ea typeface="+mn-ea"/>
          <a:cs typeface="+mn-cs"/>
        </a:defRPr>
      </a:lvl4pPr>
      <a:lvl5pPr marL="858838" indent="-173038" algn="l" rtl="0" eaLnBrk="0" fontAlgn="base" hangingPunct="0">
        <a:spcBef>
          <a:spcPts val="300"/>
        </a:spcBef>
        <a:spcAft>
          <a:spcPct val="0"/>
        </a:spcAft>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rot="19140000">
            <a:off x="735013" y="1189038"/>
            <a:ext cx="6183312" cy="1897062"/>
          </a:xfrm>
        </p:spPr>
        <p:txBody>
          <a:bodyPr/>
          <a:lstStyle/>
          <a:p>
            <a:pPr eaLnBrk="1" fontAlgn="auto" hangingPunct="1">
              <a:spcAft>
                <a:spcPts val="0"/>
              </a:spcAft>
              <a:defRPr/>
            </a:pPr>
            <a:r>
              <a:rPr lang="ru-RU" sz="5400" b="1" dirty="0"/>
              <a:t>САМЫЕ ГЛУПЫЕ </a:t>
            </a:r>
            <a:r>
              <a:rPr lang="ru-RU" sz="5400" b="1" dirty="0" smtClean="0"/>
              <a:t>ПАТЕНТЫ</a:t>
            </a:r>
            <a:br>
              <a:rPr lang="ru-RU" sz="5400" b="1" dirty="0" smtClean="0"/>
            </a:br>
            <a:r>
              <a:rPr lang="ru-RU" b="1" dirty="0" smtClean="0"/>
              <a:t> </a:t>
            </a:r>
            <a:r>
              <a:rPr lang="ru-RU" sz="4800" b="1" dirty="0" smtClean="0"/>
              <a:t>США</a:t>
            </a:r>
            <a:endParaRPr lang="ru-RU"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ru-RU" b="1" dirty="0"/>
              <a:t>8 Патент № 6739074 Обувь с защитой от </a:t>
            </a:r>
            <a:r>
              <a:rPr lang="ru-RU" b="1" dirty="0" smtClean="0"/>
              <a:t>проникновения</a:t>
            </a:r>
            <a:endParaRPr lang="ru-RU" dirty="0"/>
          </a:p>
        </p:txBody>
      </p:sp>
      <p:sp>
        <p:nvSpPr>
          <p:cNvPr id="15363" name="Объект 2"/>
          <p:cNvSpPr>
            <a:spLocks noGrp="1"/>
          </p:cNvSpPr>
          <p:nvPr>
            <p:ph idx="1"/>
          </p:nvPr>
        </p:nvSpPr>
        <p:spPr>
          <a:xfrm>
            <a:off x="517525" y="1196975"/>
            <a:ext cx="8231188" cy="2663825"/>
          </a:xfrm>
        </p:spPr>
        <p:txBody>
          <a:bodyPr/>
          <a:lstStyle/>
          <a:p>
            <a:pPr marL="0" indent="0" eaLnBrk="1" hangingPunct="1"/>
            <a:r>
              <a:rPr lang="ru-RU" altLang="ru-RU" sz="2400" b="0" smtClean="0"/>
              <a:t>Патентуется обувь с прозрачной подошвой. Целью изобретения является предотвращение перевозки контрабанды в подошвах обуви. Не удивляйтесь, если вскоре при посадке на борт самолетов американских авиалиний вам необходимо будет проходить таможенный контроль только в таких "шузах"</a:t>
            </a:r>
          </a:p>
        </p:txBody>
      </p:sp>
      <p:pic>
        <p:nvPicPr>
          <p:cNvPr id="15364" name="Рисунок 3" descr="http://www.inventa-ua.com/public/ru/gluppatentusa.files/673907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3716338"/>
            <a:ext cx="4154487"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850" y="365125"/>
            <a:ext cx="8020050" cy="549275"/>
          </a:xfrm>
        </p:spPr>
        <p:txBody>
          <a:bodyPr/>
          <a:lstStyle/>
          <a:p>
            <a:pPr eaLnBrk="1" fontAlgn="auto" hangingPunct="1">
              <a:spcAft>
                <a:spcPts val="0"/>
              </a:spcAft>
              <a:defRPr/>
            </a:pPr>
            <a:r>
              <a:rPr lang="ru-RU" b="1" dirty="0"/>
              <a:t>9 Патент № 6725510 Наклоняющийся </a:t>
            </a:r>
            <a:r>
              <a:rPr lang="ru-RU" b="1" dirty="0" smtClean="0"/>
              <a:t>гроб</a:t>
            </a:r>
            <a:endParaRPr lang="ru-RU" dirty="0"/>
          </a:p>
        </p:txBody>
      </p:sp>
      <p:sp>
        <p:nvSpPr>
          <p:cNvPr id="16387" name="Объект 2"/>
          <p:cNvSpPr>
            <a:spLocks noGrp="1"/>
          </p:cNvSpPr>
          <p:nvPr>
            <p:ph idx="1"/>
          </p:nvPr>
        </p:nvSpPr>
        <p:spPr>
          <a:xfrm>
            <a:off x="179388" y="1052513"/>
            <a:ext cx="8856662" cy="1800225"/>
          </a:xfrm>
        </p:spPr>
        <p:txBody>
          <a:bodyPr/>
          <a:lstStyle/>
          <a:p>
            <a:pPr marL="0" indent="0" eaLnBrk="1" hangingPunct="1"/>
            <a:r>
              <a:rPr lang="ru-RU" altLang="ru-RU" sz="2400" b="0" smtClean="0"/>
              <a:t>Если вам вдруг вздумается на собственных похоронах не лежать, а сидеть – купите себе наклоняющийся гроб заранее. Ужасно, но как сказано в патенте, это оказывается, не первое подобное изобретение</a:t>
            </a:r>
          </a:p>
        </p:txBody>
      </p:sp>
      <p:pic>
        <p:nvPicPr>
          <p:cNvPr id="16388" name="Рисунок 3" descr="http://www.inventa-ua.com/public/ru/gluppatentusa.files/67255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305050"/>
            <a:ext cx="5761038"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0825" y="365125"/>
            <a:ext cx="8569325" cy="549275"/>
          </a:xfrm>
        </p:spPr>
        <p:txBody>
          <a:bodyPr/>
          <a:lstStyle/>
          <a:p>
            <a:pPr eaLnBrk="1" fontAlgn="auto" hangingPunct="1">
              <a:spcAft>
                <a:spcPts val="0"/>
              </a:spcAft>
              <a:defRPr/>
            </a:pPr>
            <a:r>
              <a:rPr lang="ru-RU" b="1" dirty="0"/>
              <a:t>10 Патент № 6718554 Приспособление типа "свободные руки" для переноса полотенца </a:t>
            </a:r>
            <a:endParaRPr lang="ru-RU" dirty="0"/>
          </a:p>
        </p:txBody>
      </p:sp>
      <p:sp>
        <p:nvSpPr>
          <p:cNvPr id="17411" name="Объект 2"/>
          <p:cNvSpPr>
            <a:spLocks noGrp="1"/>
          </p:cNvSpPr>
          <p:nvPr>
            <p:ph idx="1"/>
          </p:nvPr>
        </p:nvSpPr>
        <p:spPr>
          <a:xfrm>
            <a:off x="179388" y="1100138"/>
            <a:ext cx="8785225" cy="2544762"/>
          </a:xfrm>
        </p:spPr>
        <p:txBody>
          <a:bodyPr/>
          <a:lstStyle/>
          <a:p>
            <a:pPr marL="0" indent="0" algn="just" eaLnBrk="1" hangingPunct="1"/>
            <a:r>
              <a:rPr lang="ru-RU" altLang="ru-RU" sz="2400" b="0" smtClean="0"/>
              <a:t>Это изобретение представляет собой кольцо из резины или другого эластичного материала. Его нужно надеть на шею и перебросить через него полотенце. По мнению изобретателя, такое приспособление препятствует потере, краже и загрязнению полотенца. Наверное, будет полезно в общественных банях</a:t>
            </a:r>
          </a:p>
        </p:txBody>
      </p:sp>
      <p:pic>
        <p:nvPicPr>
          <p:cNvPr id="17412" name="Рисунок 3" descr="http://www.inventa-ua.com/public/ru/gluppatentusa.files/671855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3141663"/>
            <a:ext cx="2736850"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8" y="365125"/>
            <a:ext cx="8856662" cy="549275"/>
          </a:xfrm>
        </p:spPr>
        <p:txBody>
          <a:bodyPr/>
          <a:lstStyle/>
          <a:p>
            <a:pPr eaLnBrk="1" fontAlgn="auto" hangingPunct="1">
              <a:spcAft>
                <a:spcPts val="0"/>
              </a:spcAft>
              <a:defRPr/>
            </a:pPr>
            <a:r>
              <a:rPr lang="ru-RU" b="1" dirty="0"/>
              <a:t>11 Патент № 6711769 Подушка со встроенным </a:t>
            </a:r>
            <a:r>
              <a:rPr lang="ru-RU" b="1" dirty="0" smtClean="0"/>
              <a:t>зонтиком</a:t>
            </a:r>
            <a:endParaRPr lang="ru-RU" dirty="0"/>
          </a:p>
        </p:txBody>
      </p:sp>
      <p:sp>
        <p:nvSpPr>
          <p:cNvPr id="18435" name="Объект 2"/>
          <p:cNvSpPr>
            <a:spLocks noGrp="1"/>
          </p:cNvSpPr>
          <p:nvPr>
            <p:ph idx="1"/>
          </p:nvPr>
        </p:nvSpPr>
        <p:spPr>
          <a:xfrm>
            <a:off x="323850" y="1100138"/>
            <a:ext cx="8640763" cy="815975"/>
          </a:xfrm>
        </p:spPr>
        <p:txBody>
          <a:bodyPr/>
          <a:lstStyle/>
          <a:p>
            <a:pPr eaLnBrk="1" hangingPunct="1"/>
            <a:r>
              <a:rPr lang="ru-RU" altLang="ru-RU" sz="2400" b="0" smtClean="0"/>
              <a:t>Сложно представить, как мы до 2004 года (дата выдачи патента) обходились без этого уникального изобретения!</a:t>
            </a:r>
          </a:p>
        </p:txBody>
      </p:sp>
      <p:pic>
        <p:nvPicPr>
          <p:cNvPr id="18436" name="Рисунок 3" descr="http://www.inventa-ua.com/public/ru/gluppatentusa.files/671176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205038"/>
            <a:ext cx="4606925"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ru-RU" b="1" dirty="0"/>
              <a:t>12 Патент № 6637447 Зонтик для пива </a:t>
            </a:r>
            <a:endParaRPr lang="ru-RU" dirty="0"/>
          </a:p>
        </p:txBody>
      </p:sp>
      <p:sp>
        <p:nvSpPr>
          <p:cNvPr id="19459" name="Объект 2"/>
          <p:cNvSpPr>
            <a:spLocks noGrp="1"/>
          </p:cNvSpPr>
          <p:nvPr>
            <p:ph idx="1"/>
          </p:nvPr>
        </p:nvSpPr>
        <p:spPr>
          <a:xfrm>
            <a:off x="250825" y="1100138"/>
            <a:ext cx="8642350" cy="1320800"/>
          </a:xfrm>
        </p:spPr>
        <p:txBody>
          <a:bodyPr/>
          <a:lstStyle/>
          <a:p>
            <a:pPr marL="0" indent="0" eaLnBrk="1" hangingPunct="1"/>
            <a:r>
              <a:rPr lang="ru-RU" altLang="ru-RU" sz="2400" b="0" smtClean="0"/>
              <a:t>А вот еще одно уникальное изобретение с зонтиком. Оно предназначено для решения глобальной общечеловеческой проблемы: защиты пива от прямых солнечных лучей</a:t>
            </a:r>
          </a:p>
        </p:txBody>
      </p:sp>
      <p:pic>
        <p:nvPicPr>
          <p:cNvPr id="19460" name="Рисунок 3" descr="http://www.inventa-ua.com/public/ru/gluppatentusa.files/663744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375" y="2349500"/>
            <a:ext cx="3249613"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ru-RU" b="1" dirty="0"/>
              <a:t>12 Патент № 6637447 Зонтик для пива </a:t>
            </a:r>
            <a:endParaRPr lang="ru-RU" dirty="0"/>
          </a:p>
        </p:txBody>
      </p:sp>
      <p:pic>
        <p:nvPicPr>
          <p:cNvPr id="2048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100138"/>
            <a:ext cx="8820150" cy="3984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ru-RU" b="1" dirty="0"/>
              <a:t>12 Патент № 6637447 Зонтик для пива </a:t>
            </a:r>
            <a:endParaRPr lang="ru-RU" dirty="0"/>
          </a:p>
        </p:txBody>
      </p:sp>
      <p:pic>
        <p:nvPicPr>
          <p:cNvPr id="2150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216025"/>
            <a:ext cx="9144000" cy="4660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ru-RU" b="1" dirty="0"/>
              <a:t>12 Патент № 6637447 Зонтик для пива </a:t>
            </a:r>
            <a:endParaRPr lang="ru-RU" dirty="0"/>
          </a:p>
        </p:txBody>
      </p:sp>
      <p:sp>
        <p:nvSpPr>
          <p:cNvPr id="22531" name="Объект 2"/>
          <p:cNvSpPr>
            <a:spLocks noGrp="1"/>
          </p:cNvSpPr>
          <p:nvPr>
            <p:ph idx="1"/>
          </p:nvPr>
        </p:nvSpPr>
        <p:spPr/>
        <p:txBody>
          <a:bodyPr/>
          <a:lstStyle/>
          <a:p>
            <a:endParaRPr lang="ru-RU" altLang="ru-RU" smtClean="0"/>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052513"/>
            <a:ext cx="7416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8" y="365125"/>
            <a:ext cx="8713787" cy="549275"/>
          </a:xfrm>
        </p:spPr>
        <p:txBody>
          <a:bodyPr/>
          <a:lstStyle/>
          <a:p>
            <a:pPr eaLnBrk="1" fontAlgn="auto" hangingPunct="1">
              <a:spcAft>
                <a:spcPts val="0"/>
              </a:spcAft>
              <a:defRPr/>
            </a:pPr>
            <a:r>
              <a:rPr lang="ru-RU" b="1" dirty="0"/>
              <a:t>13 Патент № 6557994 Очки без оправы с креплением к пирсингу</a:t>
            </a:r>
            <a:endParaRPr lang="ru-RU" dirty="0"/>
          </a:p>
        </p:txBody>
      </p:sp>
      <p:sp>
        <p:nvSpPr>
          <p:cNvPr id="23555" name="Объект 2"/>
          <p:cNvSpPr>
            <a:spLocks noGrp="1"/>
          </p:cNvSpPr>
          <p:nvPr>
            <p:ph idx="1"/>
          </p:nvPr>
        </p:nvSpPr>
        <p:spPr>
          <a:xfrm>
            <a:off x="179388" y="1125538"/>
            <a:ext cx="4537075" cy="4391025"/>
          </a:xfrm>
        </p:spPr>
        <p:txBody>
          <a:bodyPr/>
          <a:lstStyle/>
          <a:p>
            <a:pPr marL="0" indent="0" eaLnBrk="1" hangingPunct="1"/>
            <a:r>
              <a:rPr lang="ru-RU" altLang="ru-RU" sz="2800" b="0" smtClean="0"/>
              <a:t>Если у вас в бровях есть колечки, то теперь вы можете прикрепить к ним очки и носить.</a:t>
            </a:r>
          </a:p>
        </p:txBody>
      </p:sp>
      <p:pic>
        <p:nvPicPr>
          <p:cNvPr id="23556" name="Рисунок 3" descr="http://www.inventa-ua.com/public/ru/gluppatentusa.files/655799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666875"/>
            <a:ext cx="4427537"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Рисунок 3" descr="http://www.inventa-ua.com/public/ru/gluppatentusa.files/63682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052513"/>
            <a:ext cx="460851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p:txBody>
          <a:bodyPr/>
          <a:lstStyle/>
          <a:p>
            <a:pPr eaLnBrk="1" fontAlgn="auto" hangingPunct="1">
              <a:spcAft>
                <a:spcPts val="0"/>
              </a:spcAft>
              <a:defRPr/>
            </a:pPr>
            <a:r>
              <a:rPr lang="ru-RU" b="1" dirty="0"/>
              <a:t>14 Патент № 6368227 Качели и способ катания на них</a:t>
            </a:r>
            <a:endParaRPr lang="ru-RU" dirty="0"/>
          </a:p>
        </p:txBody>
      </p:sp>
      <p:sp>
        <p:nvSpPr>
          <p:cNvPr id="24580" name="Объект 2"/>
          <p:cNvSpPr>
            <a:spLocks noGrp="1"/>
          </p:cNvSpPr>
          <p:nvPr>
            <p:ph idx="1"/>
          </p:nvPr>
        </p:nvSpPr>
        <p:spPr>
          <a:xfrm>
            <a:off x="250825" y="1100138"/>
            <a:ext cx="4537075" cy="4057650"/>
          </a:xfrm>
        </p:spPr>
        <p:txBody>
          <a:bodyPr/>
          <a:lstStyle/>
          <a:p>
            <a:pPr marL="0" indent="0" eaLnBrk="1" hangingPunct="1"/>
            <a:r>
              <a:rPr lang="ru-RU" altLang="ru-RU" sz="2400" b="0" smtClean="0"/>
              <a:t>Предлагается новый метод катания на качелях. Если раньше вы катались вперед-назад, то теперь вам предлагают покататься влево-вправо. Особенно умиляет последняя фраза в этом патенте: "Лицензии выдаются по запросу у изобретателя.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Содержимое 3"/>
          <p:cNvSpPr>
            <a:spLocks noGrp="1"/>
          </p:cNvSpPr>
          <p:nvPr>
            <p:ph idx="1"/>
          </p:nvPr>
        </p:nvSpPr>
        <p:spPr>
          <a:xfrm>
            <a:off x="214313" y="0"/>
            <a:ext cx="8715375" cy="6072188"/>
          </a:xfrm>
        </p:spPr>
        <p:txBody>
          <a:bodyPr/>
          <a:lstStyle/>
          <a:p>
            <a:pPr eaLnBrk="1" hangingPunct="1"/>
            <a:r>
              <a:rPr lang="ru-RU" altLang="ru-RU" sz="3600" smtClean="0"/>
              <a:t>Прагматичность американцев и их желание заработать буквально на всем иногда приводит к казусам. Примером таких казусов являются патенты ниже. Это действительно патенты, при помощи которых их владельцы надеются получить какую-либо выгоду. Насколько это реально судите сами. Быть может, вам покажется полезным какой-то из этих патентов и вы захотите приобрести лицензию</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Рисунок 3" descr="http://www.inventa-ua.com/public/ru/gluppatentusa.files/612548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3429000"/>
            <a:ext cx="491966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a:xfrm>
            <a:off x="179388" y="365125"/>
            <a:ext cx="8785225" cy="549275"/>
          </a:xfrm>
        </p:spPr>
        <p:txBody>
          <a:bodyPr/>
          <a:lstStyle/>
          <a:p>
            <a:pPr eaLnBrk="1" fontAlgn="auto" hangingPunct="1">
              <a:spcAft>
                <a:spcPts val="0"/>
              </a:spcAft>
              <a:defRPr/>
            </a:pPr>
            <a:r>
              <a:rPr lang="ru-RU" b="1" dirty="0"/>
              <a:t>15 Патент № 6125480 Туалетное сиденье, прикрепляемое к транспортному средству</a:t>
            </a:r>
            <a:endParaRPr lang="ru-RU" dirty="0"/>
          </a:p>
        </p:txBody>
      </p:sp>
      <p:sp>
        <p:nvSpPr>
          <p:cNvPr id="25604" name="Объект 2"/>
          <p:cNvSpPr>
            <a:spLocks noGrp="1"/>
          </p:cNvSpPr>
          <p:nvPr>
            <p:ph idx="1"/>
          </p:nvPr>
        </p:nvSpPr>
        <p:spPr/>
        <p:txBody>
          <a:bodyPr/>
          <a:lstStyle/>
          <a:p>
            <a:pPr marL="0" indent="0" eaLnBrk="1" hangingPunct="1"/>
            <a:r>
              <a:rPr lang="ru-RU" altLang="ru-RU" sz="2400" b="0" smtClean="0"/>
              <a:t>Представляет собой штангу с U-образным окончанием. Один конец штанги закрепляют под кузовом автомобиля, а на второй конец штанги (в виде буквы  U) кладут сиденье от унитаза. Садитесь и пользуйтесь! Предназначено для водителей - дальнобойщиков и пассажиров автобусов, в которых нет встроенной туалетной кабинки.</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Рисунок 3" descr="http://www.inventa-ua.com/public/ru/gluppatentusa.files/597182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047750"/>
            <a:ext cx="3902075" cy="540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a:xfrm>
            <a:off x="107950" y="365125"/>
            <a:ext cx="8856663" cy="549275"/>
          </a:xfrm>
        </p:spPr>
        <p:txBody>
          <a:bodyPr/>
          <a:lstStyle/>
          <a:p>
            <a:pPr eaLnBrk="1" fontAlgn="auto" hangingPunct="1">
              <a:spcAft>
                <a:spcPts val="0"/>
              </a:spcAft>
              <a:defRPr/>
            </a:pPr>
            <a:r>
              <a:rPr lang="ru-RU" b="1" dirty="0"/>
              <a:t>16 Патент № 5971829 Моторизированный стаканчик для </a:t>
            </a:r>
            <a:r>
              <a:rPr lang="ru-RU" b="1" dirty="0" smtClean="0"/>
              <a:t>мороженого</a:t>
            </a:r>
            <a:endParaRPr lang="ru-RU" dirty="0"/>
          </a:p>
        </p:txBody>
      </p:sp>
      <p:sp>
        <p:nvSpPr>
          <p:cNvPr id="26628" name="Объект 2"/>
          <p:cNvSpPr>
            <a:spLocks noGrp="1"/>
          </p:cNvSpPr>
          <p:nvPr>
            <p:ph idx="1"/>
          </p:nvPr>
        </p:nvSpPr>
        <p:spPr>
          <a:xfrm>
            <a:off x="250825" y="1100138"/>
            <a:ext cx="4681538" cy="3579812"/>
          </a:xfrm>
        </p:spPr>
        <p:txBody>
          <a:bodyPr/>
          <a:lstStyle/>
          <a:p>
            <a:pPr eaLnBrk="1" hangingPunct="1"/>
            <a:r>
              <a:rPr lang="ru-RU" altLang="ru-RU" sz="2800" b="0" smtClean="0"/>
              <a:t>Устройство автоматически подает мороженое из стаканчика и вращает его, для того, чтобы было удобнее слизывать языком</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Рисунок 4" descr="http://www.inventa-ua.com/public/ru/gluppatentusa.files/4233942-0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900" y="1700213"/>
            <a:ext cx="51181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a:xfrm>
            <a:off x="611188" y="404813"/>
            <a:ext cx="8343900" cy="549275"/>
          </a:xfrm>
        </p:spPr>
        <p:txBody>
          <a:bodyPr/>
          <a:lstStyle/>
          <a:p>
            <a:pPr eaLnBrk="1" fontAlgn="auto" hangingPunct="1">
              <a:spcAft>
                <a:spcPts val="0"/>
              </a:spcAft>
              <a:defRPr/>
            </a:pPr>
            <a:r>
              <a:rPr lang="ru-RU" b="1" dirty="0"/>
              <a:t>17 Патент № 4233942 Защитное устройство для ушей животного</a:t>
            </a:r>
            <a:endParaRPr lang="ru-RU" dirty="0"/>
          </a:p>
        </p:txBody>
      </p:sp>
      <p:sp>
        <p:nvSpPr>
          <p:cNvPr id="27652" name="Объект 2"/>
          <p:cNvSpPr>
            <a:spLocks noGrp="1"/>
          </p:cNvSpPr>
          <p:nvPr>
            <p:ph idx="1"/>
          </p:nvPr>
        </p:nvSpPr>
        <p:spPr/>
        <p:txBody>
          <a:bodyPr/>
          <a:lstStyle/>
          <a:p>
            <a:pPr marL="0" indent="0" eaLnBrk="1" hangingPunct="1"/>
            <a:r>
              <a:rPr lang="ru-RU" altLang="ru-RU" sz="2400" b="0" smtClean="0"/>
              <a:t>Изобретение предназначено для того, чтобы собаки с длинными висячими ушами случайно их не съели, склонившись над своей миской</a:t>
            </a:r>
          </a:p>
        </p:txBody>
      </p:sp>
      <p:pic>
        <p:nvPicPr>
          <p:cNvPr id="27653" name="Рисунок 3" descr="http://www.inventa-ua.com/public/ru/gluppatentusa.files/4233942-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076700"/>
            <a:ext cx="403225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Рисунок 3" descr="http://www.inventa-ua.com/public/ru/gluppatentusa.files/434442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2492375"/>
            <a:ext cx="3557587"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p:txBody>
          <a:bodyPr/>
          <a:lstStyle/>
          <a:p>
            <a:pPr eaLnBrk="1" fontAlgn="auto" hangingPunct="1">
              <a:spcAft>
                <a:spcPts val="0"/>
              </a:spcAft>
              <a:defRPr/>
            </a:pPr>
            <a:r>
              <a:rPr lang="ru-RU" b="1" dirty="0"/>
              <a:t>18 Патент № 4344424 Маска против еды</a:t>
            </a:r>
            <a:endParaRPr lang="ru-RU" dirty="0"/>
          </a:p>
        </p:txBody>
      </p:sp>
      <p:sp>
        <p:nvSpPr>
          <p:cNvPr id="28676" name="Объект 2"/>
          <p:cNvSpPr>
            <a:spLocks noGrp="1"/>
          </p:cNvSpPr>
          <p:nvPr>
            <p:ph idx="1"/>
          </p:nvPr>
        </p:nvSpPr>
        <p:spPr/>
        <p:txBody>
          <a:bodyPr/>
          <a:lstStyle/>
          <a:p>
            <a:pPr marL="0" indent="0" eaLnBrk="1" hangingPunct="1"/>
            <a:r>
              <a:rPr lang="ru-RU" altLang="ru-RU" sz="2400" b="0" smtClean="0"/>
              <a:t>Изобретатель рекомендует использовать это устройство толстым людям, которые желают похудеть, но не могут устоять перед искушением съесть что-нибудь. Также маска может быть полезна для людоедов</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ru-RU" b="1" dirty="0"/>
              <a:t>19 Патент № 4858627 Шляпа для курильщика</a:t>
            </a:r>
            <a:endParaRPr lang="ru-RU" dirty="0"/>
          </a:p>
        </p:txBody>
      </p:sp>
      <p:sp>
        <p:nvSpPr>
          <p:cNvPr id="29699" name="Объект 2"/>
          <p:cNvSpPr>
            <a:spLocks noGrp="1"/>
          </p:cNvSpPr>
          <p:nvPr>
            <p:ph idx="1"/>
          </p:nvPr>
        </p:nvSpPr>
        <p:spPr>
          <a:xfrm>
            <a:off x="323850" y="1100138"/>
            <a:ext cx="4895850" cy="3579812"/>
          </a:xfrm>
        </p:spPr>
        <p:txBody>
          <a:bodyPr/>
          <a:lstStyle/>
          <a:p>
            <a:pPr marL="0" indent="0" eaLnBrk="1" hangingPunct="1"/>
            <a:r>
              <a:rPr lang="ru-RU" altLang="ru-RU" sz="2400" b="0" smtClean="0"/>
              <a:t>Этот головной убор совмещает в себе вентилятор и фильтр табачного дыма. Вы еще не бросили курить? Ну тогда готовьтесь носить такую шляпу!</a:t>
            </a:r>
          </a:p>
        </p:txBody>
      </p:sp>
      <p:pic>
        <p:nvPicPr>
          <p:cNvPr id="29700" name="Рисунок 3" descr="http://www.inventa-ua.com/public/ru/gluppatentusa.files/48586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908050"/>
            <a:ext cx="3811588"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ru-RU" b="1" dirty="0"/>
              <a:t>20 Патент № 5787895 Щит от поцелуев и метод его использования</a:t>
            </a:r>
            <a:endParaRPr lang="ru-RU" dirty="0"/>
          </a:p>
        </p:txBody>
      </p:sp>
      <p:sp>
        <p:nvSpPr>
          <p:cNvPr id="30723" name="Объект 2"/>
          <p:cNvSpPr>
            <a:spLocks noGrp="1"/>
          </p:cNvSpPr>
          <p:nvPr>
            <p:ph idx="1"/>
          </p:nvPr>
        </p:nvSpPr>
        <p:spPr>
          <a:xfrm>
            <a:off x="250825" y="1100138"/>
            <a:ext cx="5257800" cy="3579812"/>
          </a:xfrm>
        </p:spPr>
        <p:txBody>
          <a:bodyPr/>
          <a:lstStyle/>
          <a:p>
            <a:pPr marL="0" indent="0" eaLnBrk="1" hangingPunct="1"/>
            <a:r>
              <a:rPr lang="ru-RU" altLang="ru-RU" sz="2800" b="0" smtClean="0"/>
              <a:t>При поцелуе через рот передается множество микроорганизмов. Чтобы избежать передачи опасных заболеваний предлагается целоваться через щиток из тонкой гибкой пластмассы</a:t>
            </a:r>
          </a:p>
        </p:txBody>
      </p:sp>
      <p:pic>
        <p:nvPicPr>
          <p:cNvPr id="30724" name="Рисунок 3" descr="http://www.inventa-ua.com/public/ru/gluppatentusa.files/578789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575" y="908050"/>
            <a:ext cx="3092450" cy="474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ru-RU" b="1" dirty="0"/>
              <a:t>1 Патент № 6055910 Игрушечная газовая ракета и пусковая установка для нее</a:t>
            </a:r>
            <a:r>
              <a:rPr lang="ru-RU" dirty="0"/>
              <a:t/>
            </a:r>
            <a:br>
              <a:rPr lang="ru-RU" dirty="0"/>
            </a:br>
            <a:endParaRPr lang="ru-RU" dirty="0"/>
          </a:p>
        </p:txBody>
      </p:sp>
      <p:sp>
        <p:nvSpPr>
          <p:cNvPr id="3" name="Объект 2"/>
          <p:cNvSpPr>
            <a:spLocks noGrp="1"/>
          </p:cNvSpPr>
          <p:nvPr>
            <p:ph idx="1"/>
          </p:nvPr>
        </p:nvSpPr>
        <p:spPr>
          <a:xfrm>
            <a:off x="323850" y="931863"/>
            <a:ext cx="8496300" cy="3119437"/>
          </a:xfrm>
        </p:spPr>
        <p:txBody>
          <a:bodyPr rtlCol="0">
            <a:normAutofit/>
          </a:bodyPr>
          <a:lstStyle/>
          <a:p>
            <a:pPr marL="0" indent="0" eaLnBrk="1" fontAlgn="auto" hangingPunct="1">
              <a:spcAft>
                <a:spcPts val="0"/>
              </a:spcAft>
              <a:buFont typeface="Arial" pitchFamily="34" charset="0"/>
              <a:buNone/>
              <a:defRPr/>
            </a:pPr>
            <a:r>
              <a:rPr lang="ru-RU" sz="2400" b="0" dirty="0"/>
              <a:t>Головка этой ракеты выполнена из мягкого материала для того, чтобы избежать травм. Казалось бы – обычная детская игрушка. Но вы прочтите, куда нужно засунуть эту ракету и откуда взять для нее газ! </a:t>
            </a:r>
            <a:r>
              <a:rPr lang="ru-RU" sz="2400" b="0" dirty="0" smtClean="0"/>
              <a:t> "</a:t>
            </a:r>
            <a:r>
              <a:rPr lang="ru-RU" sz="2400" b="0" dirty="0"/>
              <a:t>Чтобы использовать установку, оператор размещает входную трубу с ее клапаном, в анальной области  из которой испускается толстокишечный газ." – именно так написано в реферате этого патента. Не верите, - прочтите сами.</a:t>
            </a:r>
          </a:p>
          <a:p>
            <a:pPr eaLnBrk="1" fontAlgn="auto" hangingPunct="1">
              <a:spcAft>
                <a:spcPts val="0"/>
              </a:spcAft>
              <a:buFont typeface="Arial" pitchFamily="34" charset="0"/>
              <a:buNone/>
              <a:defRPr/>
            </a:pPr>
            <a:endParaRPr lang="ru-RU" sz="2400" dirty="0"/>
          </a:p>
        </p:txBody>
      </p:sp>
      <p:pic>
        <p:nvPicPr>
          <p:cNvPr id="8196" name="Рисунок 3" descr="http://www.inventa-ua.com/public/ru/gluppatentusa.files/60559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3860800"/>
            <a:ext cx="84963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ru-RU" b="1" dirty="0"/>
              <a:t>2 Патент № 6360693 Игрушка для животного</a:t>
            </a:r>
            <a:r>
              <a:rPr lang="ru-RU" dirty="0"/>
              <a:t/>
            </a:r>
            <a:br>
              <a:rPr lang="ru-RU" dirty="0"/>
            </a:br>
            <a:endParaRPr lang="ru-RU" dirty="0"/>
          </a:p>
        </p:txBody>
      </p:sp>
      <p:sp>
        <p:nvSpPr>
          <p:cNvPr id="9219" name="Объект 2"/>
          <p:cNvSpPr>
            <a:spLocks noGrp="1"/>
          </p:cNvSpPr>
          <p:nvPr>
            <p:ph idx="1"/>
          </p:nvPr>
        </p:nvSpPr>
        <p:spPr/>
        <p:txBody>
          <a:bodyPr/>
          <a:lstStyle/>
          <a:p>
            <a:pPr marL="0" indent="0" eaLnBrk="1" hangingPunct="1"/>
            <a:r>
              <a:rPr lang="ru-RU" altLang="ru-RU" sz="2400" b="0" smtClean="0"/>
              <a:t>В патенте это изобретение описывается как палка, которая может быть выполнена из дерева, резины, пластмассы и других материалов. Заявка на изобретение подана в 1999 году. И как это до 1999-го года никто не додумался использовать палку для игры с любимой собакой. Удивительно!</a:t>
            </a:r>
          </a:p>
        </p:txBody>
      </p:sp>
      <p:pic>
        <p:nvPicPr>
          <p:cNvPr id="9220" name="Рисунок 3" descr="http://www.inventa-ua.com/public/ru/gluppatentusa.files/636069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500438"/>
            <a:ext cx="81375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ru-RU" b="1" dirty="0"/>
              <a:t>3 Патент № 6883462 Палочка для заморозки собачьих экскрементов</a:t>
            </a:r>
            <a:r>
              <a:rPr lang="ru-RU" dirty="0"/>
              <a:t/>
            </a:r>
            <a:br>
              <a:rPr lang="ru-RU" dirty="0"/>
            </a:br>
            <a:endParaRPr lang="ru-RU" dirty="0"/>
          </a:p>
        </p:txBody>
      </p:sp>
      <p:sp>
        <p:nvSpPr>
          <p:cNvPr id="3" name="Объект 2"/>
          <p:cNvSpPr>
            <a:spLocks noGrp="1"/>
          </p:cNvSpPr>
          <p:nvPr>
            <p:ph idx="1"/>
          </p:nvPr>
        </p:nvSpPr>
        <p:spPr>
          <a:xfrm>
            <a:off x="179388" y="981075"/>
            <a:ext cx="4537075" cy="4248150"/>
          </a:xfrm>
        </p:spPr>
        <p:txBody>
          <a:bodyPr rtlCol="0">
            <a:normAutofit/>
          </a:bodyPr>
          <a:lstStyle/>
          <a:p>
            <a:pPr marL="177800" indent="0" algn="just" eaLnBrk="1" fontAlgn="auto" hangingPunct="1">
              <a:spcAft>
                <a:spcPts val="0"/>
              </a:spcAft>
              <a:buFont typeface="Arial" pitchFamily="34" charset="0"/>
              <a:buNone/>
              <a:defRPr/>
            </a:pPr>
            <a:r>
              <a:rPr lang="ru-RU" sz="2400" b="0" dirty="0"/>
              <a:t>Изобретение представляет собой устройство в виде полого цилиндра, заполненного каким-либо хладагентом. Устройство направляют на свежие собачьи экскременты, нажимают кнопочку, хладагент разбрызгивается и замораживает всё "добро". Затем его можно сложить в пакет и утилизировать.</a:t>
            </a:r>
          </a:p>
          <a:p>
            <a:pPr algn="just" eaLnBrk="1" fontAlgn="auto" hangingPunct="1">
              <a:spcAft>
                <a:spcPts val="0"/>
              </a:spcAft>
              <a:buFont typeface="Arial" pitchFamily="34" charset="0"/>
              <a:buNone/>
              <a:defRPr/>
            </a:pPr>
            <a:endParaRPr lang="ru-RU" sz="2400" b="0" dirty="0"/>
          </a:p>
        </p:txBody>
      </p:sp>
      <p:pic>
        <p:nvPicPr>
          <p:cNvPr id="10244" name="Рисунок 3" descr="http://www.inventa-ua.com/public/ru/gluppatentusa.files/688346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981075"/>
            <a:ext cx="3240087"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313" y="365125"/>
            <a:ext cx="8496300" cy="549275"/>
          </a:xfrm>
        </p:spPr>
        <p:txBody>
          <a:bodyPr/>
          <a:lstStyle/>
          <a:p>
            <a:pPr eaLnBrk="1" fontAlgn="auto" hangingPunct="1">
              <a:spcAft>
                <a:spcPts val="0"/>
              </a:spcAft>
              <a:defRPr/>
            </a:pPr>
            <a:r>
              <a:rPr lang="ru-RU" b="1" dirty="0"/>
              <a:t>4 Патент № 5904268 Кружка с симулятором искусственного горизонта</a:t>
            </a:r>
            <a:r>
              <a:rPr lang="ru-RU" dirty="0"/>
              <a:t/>
            </a:r>
            <a:br>
              <a:rPr lang="ru-RU" dirty="0"/>
            </a:br>
            <a:endParaRPr lang="ru-RU" dirty="0"/>
          </a:p>
        </p:txBody>
      </p:sp>
      <p:sp>
        <p:nvSpPr>
          <p:cNvPr id="3" name="Объект 2"/>
          <p:cNvSpPr>
            <a:spLocks noGrp="1"/>
          </p:cNvSpPr>
          <p:nvPr>
            <p:ph idx="1"/>
          </p:nvPr>
        </p:nvSpPr>
        <p:spPr>
          <a:xfrm>
            <a:off x="395288" y="836613"/>
            <a:ext cx="5689600" cy="4243387"/>
          </a:xfrm>
        </p:spPr>
        <p:txBody>
          <a:bodyPr rtlCol="0">
            <a:normAutofit fontScale="92500"/>
          </a:bodyPr>
          <a:lstStyle/>
          <a:p>
            <a:pPr indent="12700" eaLnBrk="1" fontAlgn="auto" hangingPunct="1">
              <a:spcAft>
                <a:spcPts val="0"/>
              </a:spcAft>
              <a:buFont typeface="Arial" pitchFamily="34" charset="0"/>
              <a:buNone/>
              <a:defRPr/>
            </a:pPr>
            <a:r>
              <a:rPr lang="ru-RU" sz="2400" b="0" dirty="0"/>
              <a:t>Этот сосуд предназначен для пилотов и всех любителей авиации. Как отмечает изобретатель: "Распитие алкогольных напитков - это часть социальных событий, предпринимаемых группами людей, имеющих общие интересы ". Поэтому его кружка, наполненная пивом, очень пригодится пилотам, во время полетов. Теперь они не утратят контроль над положением самолета, даже если будут смотреть в кружку вместо приборной панели.</a:t>
            </a:r>
          </a:p>
        </p:txBody>
      </p:sp>
      <p:pic>
        <p:nvPicPr>
          <p:cNvPr id="11268" name="Рисунок 3" descr="http://www.inventa-ua.com/public/ru/gluppatentusa.files/590426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1268413"/>
            <a:ext cx="23463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313" y="260350"/>
            <a:ext cx="8929687" cy="549275"/>
          </a:xfrm>
        </p:spPr>
        <p:txBody>
          <a:bodyPr/>
          <a:lstStyle/>
          <a:p>
            <a:pPr eaLnBrk="1" fontAlgn="auto" hangingPunct="1">
              <a:spcAft>
                <a:spcPts val="0"/>
              </a:spcAft>
              <a:defRPr/>
            </a:pPr>
            <a:r>
              <a:rPr lang="ru-RU" b="1" dirty="0"/>
              <a:t>5 Патент № 5443036 Способ тренировки </a:t>
            </a:r>
            <a:r>
              <a:rPr lang="ru-RU" b="1" dirty="0" smtClean="0"/>
              <a:t>кота</a:t>
            </a:r>
            <a:endParaRPr lang="ru-RU" dirty="0"/>
          </a:p>
        </p:txBody>
      </p:sp>
      <p:sp>
        <p:nvSpPr>
          <p:cNvPr id="3" name="Объект 2"/>
          <p:cNvSpPr>
            <a:spLocks noGrp="1"/>
          </p:cNvSpPr>
          <p:nvPr>
            <p:ph idx="1"/>
          </p:nvPr>
        </p:nvSpPr>
        <p:spPr>
          <a:xfrm>
            <a:off x="250825" y="1100138"/>
            <a:ext cx="8785225" cy="2041525"/>
          </a:xfrm>
        </p:spPr>
        <p:txBody>
          <a:bodyPr rtlCol="0">
            <a:normAutofit fontScale="92500" lnSpcReduction="10000"/>
          </a:bodyPr>
          <a:lstStyle/>
          <a:p>
            <a:pPr marL="0" indent="0" eaLnBrk="1" fontAlgn="auto" hangingPunct="1">
              <a:spcAft>
                <a:spcPts val="0"/>
              </a:spcAft>
              <a:buFont typeface="Arial" pitchFamily="34" charset="0"/>
              <a:buNone/>
              <a:defRPr/>
            </a:pPr>
            <a:r>
              <a:rPr lang="ru-RU" sz="3600" b="0" dirty="0"/>
              <a:t>Суть метода заключается в том, что нужно светить лазером на пол, а кот будет бегать за световым пятном и пытаться его поймать. Гениально!</a:t>
            </a:r>
          </a:p>
        </p:txBody>
      </p:sp>
      <p:pic>
        <p:nvPicPr>
          <p:cNvPr id="12292" name="Рисунок 3" descr="http://www.inventa-ua.com/public/ru/gluppatentusa.files/544303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852738"/>
            <a:ext cx="570706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950" y="365125"/>
            <a:ext cx="8928100" cy="549275"/>
          </a:xfrm>
        </p:spPr>
        <p:txBody>
          <a:bodyPr/>
          <a:lstStyle/>
          <a:p>
            <a:pPr eaLnBrk="1" fontAlgn="auto" hangingPunct="1">
              <a:spcAft>
                <a:spcPts val="0"/>
              </a:spcAft>
              <a:defRPr/>
            </a:pPr>
            <a:r>
              <a:rPr lang="ru-RU" b="1" dirty="0"/>
              <a:t>6 Патент № 6837185 Религиозно-</a:t>
            </a:r>
            <a:r>
              <a:rPr lang="ru-RU" b="1" dirty="0" err="1"/>
              <a:t>медитационный</a:t>
            </a:r>
            <a:r>
              <a:rPr lang="ru-RU" b="1" dirty="0"/>
              <a:t> аппарат </a:t>
            </a:r>
            <a:endParaRPr lang="ru-RU" dirty="0"/>
          </a:p>
        </p:txBody>
      </p:sp>
      <p:sp>
        <p:nvSpPr>
          <p:cNvPr id="13315" name="Объект 2"/>
          <p:cNvSpPr>
            <a:spLocks noGrp="1"/>
          </p:cNvSpPr>
          <p:nvPr>
            <p:ph idx="1"/>
          </p:nvPr>
        </p:nvSpPr>
        <p:spPr>
          <a:xfrm>
            <a:off x="250825" y="1100138"/>
            <a:ext cx="4105275" cy="4705350"/>
          </a:xfrm>
        </p:spPr>
        <p:txBody>
          <a:bodyPr/>
          <a:lstStyle/>
          <a:p>
            <a:pPr marL="0" indent="0" eaLnBrk="1" hangingPunct="1"/>
            <a:r>
              <a:rPr lang="ru-RU" altLang="ru-RU" sz="2800" b="0" smtClean="0"/>
              <a:t>Теперь вы можете молиться и наблюдать во время этого процесса за кормлением птиц, потому что этот аппарат – представляет собой птичью кормушку</a:t>
            </a:r>
          </a:p>
        </p:txBody>
      </p:sp>
      <p:pic>
        <p:nvPicPr>
          <p:cNvPr id="13316" name="Рисунок 3" descr="http://www.inventa-ua.com/public/ru/gluppatentusa.files/683718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052513"/>
            <a:ext cx="4643437"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950" y="365125"/>
            <a:ext cx="8856663" cy="549275"/>
          </a:xfrm>
        </p:spPr>
        <p:txBody>
          <a:bodyPr/>
          <a:lstStyle/>
          <a:p>
            <a:pPr eaLnBrk="1" fontAlgn="auto" hangingPunct="1">
              <a:spcAft>
                <a:spcPts val="0"/>
              </a:spcAft>
              <a:defRPr/>
            </a:pPr>
            <a:r>
              <a:rPr lang="ru-RU" b="1" dirty="0"/>
              <a:t>7 Патент № 6826983 Устройство для замены электрических </a:t>
            </a:r>
            <a:r>
              <a:rPr lang="ru-RU" b="1" dirty="0" smtClean="0"/>
              <a:t>ламп</a:t>
            </a:r>
            <a:endParaRPr lang="ru-RU" dirty="0"/>
          </a:p>
        </p:txBody>
      </p:sp>
      <p:sp>
        <p:nvSpPr>
          <p:cNvPr id="3" name="Объект 2"/>
          <p:cNvSpPr>
            <a:spLocks noGrp="1"/>
          </p:cNvSpPr>
          <p:nvPr>
            <p:ph idx="1"/>
          </p:nvPr>
        </p:nvSpPr>
        <p:spPr>
          <a:xfrm>
            <a:off x="323850" y="1100138"/>
            <a:ext cx="8424863" cy="2184400"/>
          </a:xfrm>
        </p:spPr>
        <p:txBody>
          <a:bodyPr rtlCol="0">
            <a:normAutofit/>
          </a:bodyPr>
          <a:lstStyle/>
          <a:p>
            <a:pPr marL="0" indent="0" eaLnBrk="1" fontAlgn="auto" hangingPunct="1">
              <a:spcAft>
                <a:spcPts val="0"/>
              </a:spcAft>
              <a:buFont typeface="Arial" pitchFamily="34" charset="0"/>
              <a:buNone/>
              <a:defRPr/>
            </a:pPr>
            <a:r>
              <a:rPr lang="ru-RU" sz="2400" b="0" dirty="0"/>
              <a:t>Если вас раздражает необходимость раз в год менять лампочки в люстре, то это изобретение для вас! Просто подвесьте эту машинку на каждой люстре и забудьте о проблеме! Правда, компактной ее не назовешь, и поэтому вам придется нагибать голову, проходя под ней.</a:t>
            </a:r>
          </a:p>
          <a:p>
            <a:pPr eaLnBrk="1" fontAlgn="auto" hangingPunct="1">
              <a:spcAft>
                <a:spcPts val="0"/>
              </a:spcAft>
              <a:buFont typeface="Arial" pitchFamily="34" charset="0"/>
              <a:buNone/>
              <a:defRPr/>
            </a:pPr>
            <a:endParaRPr lang="ru-RU" sz="2400" b="0" dirty="0"/>
          </a:p>
        </p:txBody>
      </p:sp>
      <p:pic>
        <p:nvPicPr>
          <p:cNvPr id="14340" name="Рисунок 3" descr="http://www.inventa-ua.com/public/ru/gluppatentusa.files/682698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068638"/>
            <a:ext cx="5041900"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Углы">
  <a:themeElements>
    <a:clrScheme name="Углы">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Углы">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Углы">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35</TotalTime>
  <Words>913</Words>
  <Application>Microsoft Office PowerPoint</Application>
  <PresentationFormat>Экран (4:3)</PresentationFormat>
  <Paragraphs>45</Paragraphs>
  <Slides>25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25</vt:i4>
      </vt:variant>
    </vt:vector>
  </HeadingPairs>
  <TitlesOfParts>
    <vt:vector size="31" baseType="lpstr">
      <vt:lpstr>Franklin Gothic Book</vt:lpstr>
      <vt:lpstr>Arial</vt:lpstr>
      <vt:lpstr>Franklin Gothic Medium</vt:lpstr>
      <vt:lpstr>Wingdings</vt:lpstr>
      <vt:lpstr>Calibri</vt:lpstr>
      <vt:lpstr>Углы</vt:lpstr>
      <vt:lpstr>САМЫЕ ГЛУПЫЕ ПАТЕНТЫ  США</vt:lpstr>
      <vt:lpstr>Презентация PowerPoint</vt:lpstr>
      <vt:lpstr>1 Патент № 6055910 Игрушечная газовая ракета и пусковая установка для нее </vt:lpstr>
      <vt:lpstr>2 Патент № 6360693 Игрушка для животного </vt:lpstr>
      <vt:lpstr>3 Патент № 6883462 Палочка для заморозки собачьих экскрементов </vt:lpstr>
      <vt:lpstr>4 Патент № 5904268 Кружка с симулятором искусственного горизонта </vt:lpstr>
      <vt:lpstr>5 Патент № 5443036 Способ тренировки кота</vt:lpstr>
      <vt:lpstr>6 Патент № 6837185 Религиозно-медитационный аппарат </vt:lpstr>
      <vt:lpstr>7 Патент № 6826983 Устройство для замены электрических ламп</vt:lpstr>
      <vt:lpstr>8 Патент № 6739074 Обувь с защитой от проникновения</vt:lpstr>
      <vt:lpstr>9 Патент № 6725510 Наклоняющийся гроб</vt:lpstr>
      <vt:lpstr>10 Патент № 6718554 Приспособление типа "свободные руки" для переноса полотенца </vt:lpstr>
      <vt:lpstr>11 Патент № 6711769 Подушка со встроенным зонтиком</vt:lpstr>
      <vt:lpstr>12 Патент № 6637447 Зонтик для пива </vt:lpstr>
      <vt:lpstr>12 Патент № 6637447 Зонтик для пива </vt:lpstr>
      <vt:lpstr>12 Патент № 6637447 Зонтик для пива </vt:lpstr>
      <vt:lpstr>12 Патент № 6637447 Зонтик для пива </vt:lpstr>
      <vt:lpstr>13 Патент № 6557994 Очки без оправы с креплением к пирсингу</vt:lpstr>
      <vt:lpstr>14 Патент № 6368227 Качели и способ катания на них</vt:lpstr>
      <vt:lpstr>15 Патент № 6125480 Туалетное сиденье, прикрепляемое к транспортному средству</vt:lpstr>
      <vt:lpstr>16 Патент № 5971829 Моторизированный стаканчик для мороженого</vt:lpstr>
      <vt:lpstr>17 Патент № 4233942 Защитное устройство для ушей животного</vt:lpstr>
      <vt:lpstr>18 Патент № 4344424 Маска против еды</vt:lpstr>
      <vt:lpstr>19 Патент № 4858627 Шляпа для курильщика</vt:lpstr>
      <vt:lpstr>20 Патент № 5787895 Щит от поцелуев и метод его использования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САМЫЕ ГЛУПЫЕ ПАТЕНТЫ  США</dc:title>
  <dc:creator>Tatiana</dc:creator>
  <cp:lastModifiedBy>Admin</cp:lastModifiedBy>
  <cp:revision>5</cp:revision>
  <dcterms:created xsi:type="dcterms:W3CDTF">2012-11-09T09:15:27Z</dcterms:created>
  <dcterms:modified xsi:type="dcterms:W3CDTF">2017-06-26T04:54:54Z</dcterms:modified>
</cp:coreProperties>
</file>