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52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28873B-C0A8-44C7-B6DD-50C3047733E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16865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152948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78495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038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941600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E28873B-C0A8-44C7-B6DD-50C3047733E8}"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105061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E28873B-C0A8-44C7-B6DD-50C3047733E8}"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927491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8873B-C0A8-44C7-B6DD-50C3047733E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3111298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8873B-C0A8-44C7-B6DD-50C3047733E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138209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28873B-C0A8-44C7-B6DD-50C3047733E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421353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28873B-C0A8-44C7-B6DD-50C3047733E8}"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26330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372587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28873B-C0A8-44C7-B6DD-50C3047733E8}"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193307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28873B-C0A8-44C7-B6DD-50C3047733E8}"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16866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873B-C0A8-44C7-B6DD-50C3047733E8}"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38943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229112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28873B-C0A8-44C7-B6DD-50C3047733E8}"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8A1B-21BA-4B01-A796-5318DE8A0EFA}" type="slidenum">
              <a:rPr lang="en-US" smtClean="0"/>
              <a:t>‹#›</a:t>
            </a:fld>
            <a:endParaRPr lang="en-US"/>
          </a:p>
        </p:txBody>
      </p:sp>
    </p:spTree>
    <p:extLst>
      <p:ext uri="{BB962C8B-B14F-4D97-AF65-F5344CB8AC3E}">
        <p14:creationId xmlns:p14="http://schemas.microsoft.com/office/powerpoint/2010/main" val="51145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28873B-C0A8-44C7-B6DD-50C3047733E8}" type="datetimeFigureOut">
              <a:rPr lang="en-US" smtClean="0"/>
              <a:t>1/10/2019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E68A1B-21BA-4B01-A796-5318DE8A0EFA}" type="slidenum">
              <a:rPr lang="en-US" smtClean="0"/>
              <a:t>‹#›</a:t>
            </a:fld>
            <a:endParaRPr lang="en-US"/>
          </a:p>
        </p:txBody>
      </p:sp>
    </p:spTree>
    <p:extLst>
      <p:ext uri="{BB962C8B-B14F-4D97-AF65-F5344CB8AC3E}">
        <p14:creationId xmlns:p14="http://schemas.microsoft.com/office/powerpoint/2010/main" val="285481586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2770" y="1354013"/>
            <a:ext cx="9440034" cy="3018049"/>
          </a:xfrm>
        </p:spPr>
        <p:txBody>
          <a:bodyPr>
            <a:normAutofit fontScale="90000"/>
          </a:bodyPr>
          <a:lstStyle/>
          <a:p>
            <a:r>
              <a:rPr lang="ru-RU" dirty="0"/>
              <a:t>Технические сложности инженерного и программного обеспечения работы с 3-D изображениями.</a:t>
            </a:r>
            <a:endParaRPr lang="en-US" dirty="0"/>
          </a:p>
        </p:txBody>
      </p:sp>
      <p:sp>
        <p:nvSpPr>
          <p:cNvPr id="3" name="Subtitle 2"/>
          <p:cNvSpPr>
            <a:spLocks noGrp="1"/>
          </p:cNvSpPr>
          <p:nvPr>
            <p:ph type="subTitle" idx="1"/>
          </p:nvPr>
        </p:nvSpPr>
        <p:spPr>
          <a:xfrm>
            <a:off x="1282770" y="4943563"/>
            <a:ext cx="9440034" cy="1049867"/>
          </a:xfrm>
        </p:spPr>
        <p:txBody>
          <a:bodyPr/>
          <a:lstStyle/>
          <a:p>
            <a:r>
              <a:rPr lang="ru-RU" dirty="0" smtClean="0"/>
              <a:t>Выполнила студентка 3 курса 680971 группы</a:t>
            </a:r>
          </a:p>
          <a:p>
            <a:r>
              <a:rPr lang="ru-RU" dirty="0" err="1" smtClean="0"/>
              <a:t>Барковская</a:t>
            </a:r>
            <a:r>
              <a:rPr lang="ru-RU" dirty="0" smtClean="0"/>
              <a:t> Ольга Вячеславовна</a:t>
            </a:r>
            <a:endParaRPr lang="en-US" dirty="0"/>
          </a:p>
        </p:txBody>
      </p:sp>
    </p:spTree>
    <p:extLst>
      <p:ext uri="{BB962C8B-B14F-4D97-AF65-F5344CB8AC3E}">
        <p14:creationId xmlns:p14="http://schemas.microsoft.com/office/powerpoint/2010/main" val="309487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668215"/>
            <a:ext cx="10353762" cy="5609493"/>
          </a:xfrm>
        </p:spPr>
        <p:txBody>
          <a:bodyPr>
            <a:normAutofit/>
          </a:bodyPr>
          <a:lstStyle/>
          <a:p>
            <a:pPr marL="36900" indent="0" algn="just">
              <a:buNone/>
            </a:pPr>
            <a:r>
              <a:rPr lang="ru-RU" dirty="0">
                <a:effectLst/>
              </a:rPr>
              <a:t>На смену схемам, чертежам, зарисовкам уже давно пришло 3D моделирование, которое стало неотъемлемой частью современных технологий. Особенности трехмерной графики дают возможность создавать объемные модели объектов в виртуальном пространстве различной степени сложности. </a:t>
            </a:r>
            <a:endParaRPr lang="ru-RU" dirty="0" smtClean="0">
              <a:effectLst/>
            </a:endParaRPr>
          </a:p>
          <a:p>
            <a:pPr marL="36900" indent="0" algn="just">
              <a:buNone/>
            </a:pPr>
            <a:endParaRPr lang="ru-RU" dirty="0" smtClean="0">
              <a:effectLst/>
            </a:endParaRPr>
          </a:p>
          <a:p>
            <a:pPr marL="36900" indent="0" algn="ctr">
              <a:buNone/>
            </a:pPr>
            <a:r>
              <a:rPr lang="ru-RU" dirty="0">
                <a:effectLst/>
              </a:rPr>
              <a:t> </a:t>
            </a:r>
            <a:r>
              <a:rPr lang="ru-RU" sz="4000" b="1" dirty="0">
                <a:effectLst/>
              </a:rPr>
              <a:t>Т</a:t>
            </a:r>
            <a:r>
              <a:rPr lang="ru-RU" sz="4000" b="1" dirty="0" smtClean="0">
                <a:effectLst/>
              </a:rPr>
              <a:t>рехмерное</a:t>
            </a:r>
            <a:r>
              <a:rPr lang="ru-RU" sz="4000" b="1" dirty="0">
                <a:effectLst/>
              </a:rPr>
              <a:t> изображение </a:t>
            </a:r>
            <a:r>
              <a:rPr lang="ru-RU" sz="4000" dirty="0">
                <a:effectLst/>
              </a:rPr>
              <a:t>(3D </a:t>
            </a:r>
            <a:r>
              <a:rPr lang="ru-RU" sz="4000" dirty="0" err="1">
                <a:effectLst/>
              </a:rPr>
              <a:t>image</a:t>
            </a:r>
            <a:r>
              <a:rPr lang="ru-RU" sz="4000" dirty="0" smtClean="0">
                <a:effectLst/>
              </a:rPr>
              <a:t>) -</a:t>
            </a:r>
            <a:r>
              <a:rPr lang="ru-RU" sz="4000" dirty="0">
                <a:effectLst/>
              </a:rPr>
              <a:t> Представление поверхности в трехмерном пространстве.</a:t>
            </a:r>
            <a:endParaRPr lang="ru-RU" sz="4000" dirty="0"/>
          </a:p>
        </p:txBody>
      </p:sp>
    </p:spTree>
    <p:extLst>
      <p:ext uri="{BB962C8B-B14F-4D97-AF65-F5344CB8AC3E}">
        <p14:creationId xmlns:p14="http://schemas.microsoft.com/office/powerpoint/2010/main" val="255107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599"/>
            <a:ext cx="10353762" cy="5480649"/>
          </a:xfrm>
        </p:spPr>
        <p:txBody>
          <a:bodyPr>
            <a:normAutofit fontScale="90000"/>
          </a:bodyPr>
          <a:lstStyle/>
          <a:p>
            <a:r>
              <a:rPr lang="ru-RU" dirty="0">
                <a:effectLst/>
              </a:rPr>
              <a:t>В основу 3D-технологий положена идея создания двух изображений для каждого глаза пользователя. По идее, создать </a:t>
            </a:r>
            <a:r>
              <a:rPr lang="ru-RU" b="1" dirty="0">
                <a:effectLst/>
              </a:rPr>
              <a:t>3D-контент</a:t>
            </a:r>
            <a:r>
              <a:rPr lang="ru-RU" dirty="0">
                <a:effectLst/>
              </a:rPr>
              <a:t> (фото или видео) легко — достаточно просто объединить 2 камеры в одном устройстве, а затем уже свести воедино полученную с них информацию. Гораздо сложнее «показать 3D», то есть показать каждому глазу «свою» картинку.</a:t>
            </a:r>
            <a:endParaRPr lang="en-US" dirty="0"/>
          </a:p>
        </p:txBody>
      </p:sp>
    </p:spTree>
    <p:extLst>
      <p:ext uri="{BB962C8B-B14F-4D97-AF65-F5344CB8AC3E}">
        <p14:creationId xmlns:p14="http://schemas.microsoft.com/office/powerpoint/2010/main" val="290257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smtClean="0">
                <a:effectLst/>
              </a:rPr>
              <a:t>Поляризация</a:t>
            </a:r>
            <a:endParaRPr lang="ru-RU" dirty="0">
              <a:effectLst/>
            </a:endParaRPr>
          </a:p>
        </p:txBody>
      </p:sp>
      <p:sp>
        <p:nvSpPr>
          <p:cNvPr id="3" name="Content Placeholder 2"/>
          <p:cNvSpPr>
            <a:spLocks noGrp="1"/>
          </p:cNvSpPr>
          <p:nvPr>
            <p:ph idx="1"/>
          </p:nvPr>
        </p:nvSpPr>
        <p:spPr/>
        <p:txBody>
          <a:bodyPr>
            <a:normAutofit/>
          </a:bodyPr>
          <a:lstStyle/>
          <a:p>
            <a:pPr marL="36900" indent="0" algn="just">
              <a:buNone/>
            </a:pPr>
            <a:r>
              <a:rPr lang="ru-RU" sz="2800" dirty="0">
                <a:effectLst/>
              </a:rPr>
              <a:t>Базовые познания из курса оптики напоминают о том, что создавать «объем» можно с помощью поляризации светового потока. Достаточно пропустить свет через специальные преломляющие свет кристаллы, чтобы создать иллюзию трехмерного изображения. Для просмотра такого изображения потребуется использование специальных поляризационных очков. На принципе поляризации основана технология </a:t>
            </a:r>
            <a:r>
              <a:rPr lang="ru-RU" sz="2800" b="1" dirty="0" err="1">
                <a:effectLst/>
              </a:rPr>
              <a:t>iМах</a:t>
            </a:r>
            <a:r>
              <a:rPr lang="ru-RU" sz="2800" b="1" dirty="0">
                <a:effectLst/>
              </a:rPr>
              <a:t> 3D</a:t>
            </a:r>
            <a:r>
              <a:rPr lang="ru-RU" sz="2800" dirty="0">
                <a:effectLst/>
              </a:rPr>
              <a:t>, используемая в кинотеатрах и неприменимая в домашней электронике.</a:t>
            </a:r>
            <a:endParaRPr lang="en-US" sz="2800" dirty="0"/>
          </a:p>
        </p:txBody>
      </p:sp>
    </p:spTree>
    <p:extLst>
      <p:ext uri="{BB962C8B-B14F-4D97-AF65-F5344CB8AC3E}">
        <p14:creationId xmlns:p14="http://schemas.microsoft.com/office/powerpoint/2010/main" val="298104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err="1" smtClean="0">
                <a:effectLst/>
              </a:rPr>
              <a:t>Анаглиф</a:t>
            </a:r>
            <a:endParaRPr lang="ru-RU" dirty="0">
              <a:effectLst/>
            </a:endParaRPr>
          </a:p>
        </p:txBody>
      </p:sp>
      <p:sp>
        <p:nvSpPr>
          <p:cNvPr id="3" name="Content Placeholder 2"/>
          <p:cNvSpPr>
            <a:spLocks noGrp="1"/>
          </p:cNvSpPr>
          <p:nvPr>
            <p:ph idx="1"/>
          </p:nvPr>
        </p:nvSpPr>
        <p:spPr/>
        <p:txBody>
          <a:bodyPr>
            <a:noAutofit/>
          </a:bodyPr>
          <a:lstStyle/>
          <a:p>
            <a:pPr marL="36900" indent="0" algn="just">
              <a:buNone/>
            </a:pPr>
            <a:r>
              <a:rPr lang="ru-RU" sz="2800" dirty="0">
                <a:effectLst/>
              </a:rPr>
              <a:t>Первые шаги в области </a:t>
            </a:r>
            <a:r>
              <a:rPr lang="ru-RU" sz="2800" b="1" dirty="0">
                <a:effectLst/>
              </a:rPr>
              <a:t>3D-технологий</a:t>
            </a:r>
            <a:r>
              <a:rPr lang="ru-RU" sz="2800" dirty="0">
                <a:effectLst/>
              </a:rPr>
              <a:t> основаны на разделении картинки для каждого глаза по цвету. Такое видео (или изображение) называется анаглифным, а для просмотра анаглифного контента нужны специальные красно-синие очки (для одного глаза — красный фильтр, для другого — синий). Впрочем, при таком подходе хромают цветопередача и качество изображения. Анаглифное видео было популярно в 70-80-х годах прошлого века, но с тех пор уже немало воды утекло, и на дворе XXI век, век инновационных технологий.</a:t>
            </a:r>
            <a:endParaRPr lang="en-US" sz="2800" dirty="0"/>
          </a:p>
        </p:txBody>
      </p:sp>
    </p:spTree>
    <p:extLst>
      <p:ext uri="{BB962C8B-B14F-4D97-AF65-F5344CB8AC3E}">
        <p14:creationId xmlns:p14="http://schemas.microsoft.com/office/powerpoint/2010/main" val="76824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a:effectLst/>
              </a:rPr>
              <a:t>Разделение </a:t>
            </a:r>
            <a:r>
              <a:rPr lang="ru-RU" dirty="0" smtClean="0">
                <a:effectLst/>
              </a:rPr>
              <a:t>строк</a:t>
            </a:r>
            <a:endParaRPr lang="ru-RU" dirty="0">
              <a:effectLst/>
            </a:endParaRPr>
          </a:p>
        </p:txBody>
      </p:sp>
      <p:sp>
        <p:nvSpPr>
          <p:cNvPr id="3" name="Content Placeholder 2"/>
          <p:cNvSpPr>
            <a:spLocks noGrp="1"/>
          </p:cNvSpPr>
          <p:nvPr>
            <p:ph idx="1"/>
          </p:nvPr>
        </p:nvSpPr>
        <p:spPr/>
        <p:txBody>
          <a:bodyPr/>
          <a:lstStyle/>
          <a:p>
            <a:pPr marL="36900" indent="0" algn="just">
              <a:buNone/>
            </a:pPr>
            <a:r>
              <a:rPr lang="ru-RU" dirty="0">
                <a:effectLst/>
              </a:rPr>
              <a:t>Идея формировать разные картинки для каждого глаза путем построчного вывода их на экран — гораздо более современная и продвинутая. На ней основана, пожалуй, наиболее широко распространенная 3D-технология </a:t>
            </a:r>
            <a:r>
              <a:rPr lang="ru-RU" b="1" dirty="0" err="1">
                <a:effectLst/>
              </a:rPr>
              <a:t>XpanD</a:t>
            </a:r>
            <a:r>
              <a:rPr lang="ru-RU" dirty="0">
                <a:effectLst/>
              </a:rPr>
              <a:t>, которая используется как в кинотеатрах, так и 3D-телевизорах и мониторах. Для просмотра 3D-контента необходимы специальные очки, более того, они должны синхронизироваться непосредственно с устройством просмотра</a:t>
            </a:r>
            <a:r>
              <a:rPr lang="ru-RU" dirty="0" smtClean="0">
                <a:effectLst/>
              </a:rPr>
              <a:t>.</a:t>
            </a:r>
          </a:p>
          <a:p>
            <a:pPr marL="36900" indent="0" algn="just">
              <a:buNone/>
            </a:pPr>
            <a:r>
              <a:rPr lang="ru-RU" dirty="0">
                <a:effectLst/>
              </a:rPr>
              <a:t>Синхронизация, как правило, осуществляется через ИК-датчик, расположенный между стеклами очков, ведь, как известно, если закрыть его пальцем (многие проделывали этот трюк в </a:t>
            </a:r>
            <a:r>
              <a:rPr lang="ru-RU" b="1" dirty="0">
                <a:effectLst/>
              </a:rPr>
              <a:t>3D -кинотеатрах</a:t>
            </a:r>
            <a:r>
              <a:rPr lang="ru-RU" dirty="0">
                <a:effectLst/>
              </a:rPr>
              <a:t>), объемное изображение теряется. Специальные очки (точнее, стекла в них) закрывают для каждого глаза то изображение, которое он не должен видеть — вот так просто и элегантно решена проблема создания объемного изображения.</a:t>
            </a:r>
            <a:endParaRPr lang="en-US" dirty="0"/>
          </a:p>
        </p:txBody>
      </p:sp>
    </p:spTree>
    <p:extLst>
      <p:ext uri="{BB962C8B-B14F-4D97-AF65-F5344CB8AC3E}">
        <p14:creationId xmlns:p14="http://schemas.microsoft.com/office/powerpoint/2010/main" val="191449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ru-RU" dirty="0" smtClean="0">
                <a:effectLst/>
              </a:rPr>
              <a:t>Параллакс</a:t>
            </a:r>
            <a:endParaRPr lang="ru-RU" dirty="0">
              <a:effectLst/>
            </a:endParaRPr>
          </a:p>
        </p:txBody>
      </p:sp>
      <p:sp>
        <p:nvSpPr>
          <p:cNvPr id="3" name="Content Placeholder 2"/>
          <p:cNvSpPr>
            <a:spLocks noGrp="1"/>
          </p:cNvSpPr>
          <p:nvPr>
            <p:ph idx="1"/>
          </p:nvPr>
        </p:nvSpPr>
        <p:spPr/>
        <p:txBody>
          <a:bodyPr>
            <a:normAutofit/>
          </a:bodyPr>
          <a:lstStyle/>
          <a:p>
            <a:pPr marL="36900" indent="0">
              <a:buNone/>
            </a:pPr>
            <a:r>
              <a:rPr lang="ru-RU" sz="2400" dirty="0">
                <a:effectLst/>
              </a:rPr>
              <a:t>Впрочем, для просмотра </a:t>
            </a:r>
            <a:r>
              <a:rPr lang="ru-RU" sz="2400" b="1" dirty="0">
                <a:effectLst/>
              </a:rPr>
              <a:t>3D-контента</a:t>
            </a:r>
            <a:r>
              <a:rPr lang="ru-RU" sz="2400" dirty="0">
                <a:effectLst/>
              </a:rPr>
              <a:t> можно обойтись и без очков. В таком случае экран должен «подготовить» две разных картинки для каждого глаза. Поверх экрана располагается так называемый </a:t>
            </a:r>
            <a:r>
              <a:rPr lang="ru-RU" sz="2400" dirty="0" err="1">
                <a:effectLst/>
              </a:rPr>
              <a:t>параллаксный</a:t>
            </a:r>
            <a:r>
              <a:rPr lang="ru-RU" sz="2400" dirty="0">
                <a:effectLst/>
              </a:rPr>
              <a:t> барьер, слой из тонких и точных щелей, отвечающих за то, какую картинку видит тот или иной глаз. Естественно, определенная часть экрана при этом скрыта от каждого из глаз (за этим самым барьером), но, тем не менее, наш мозг и при обработке такого «разорванного» изображения формирует цельную картинку.</a:t>
            </a:r>
            <a:endParaRPr lang="en-US" sz="2400" dirty="0"/>
          </a:p>
        </p:txBody>
      </p:sp>
    </p:spTree>
    <p:extLst>
      <p:ext uri="{BB962C8B-B14F-4D97-AF65-F5344CB8AC3E}">
        <p14:creationId xmlns:p14="http://schemas.microsoft.com/office/powerpoint/2010/main" val="55885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roider.ru/wp-content/uploads/2011/12/ey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338" y="412913"/>
            <a:ext cx="4251944" cy="579810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5037825" y="491707"/>
            <a:ext cx="6711352" cy="58400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fontAlgn="base">
              <a:buNone/>
            </a:pPr>
            <a:r>
              <a:rPr lang="ru-RU" dirty="0">
                <a:effectLst/>
              </a:rPr>
              <a:t>К недостаткам этой технологии следует отнести то, что при малейшем сдвиге от оптимальной точки просмотра глаза уже не будут воспринимать изображение как объемное, оно будет просто двоиться или размываться. Экраны с </a:t>
            </a:r>
            <a:r>
              <a:rPr lang="ru-RU" dirty="0" err="1">
                <a:effectLst/>
              </a:rPr>
              <a:t>параллаксным</a:t>
            </a:r>
            <a:r>
              <a:rPr lang="ru-RU" dirty="0">
                <a:effectLst/>
              </a:rPr>
              <a:t> барьером используют в портативных устройствах — телефонах, фотоаппаратах и ноутбуках.</a:t>
            </a:r>
          </a:p>
          <a:p>
            <a:pPr marL="36900" indent="0">
              <a:buNone/>
            </a:pPr>
            <a:endParaRPr lang="en-US" sz="2400" dirty="0"/>
          </a:p>
        </p:txBody>
      </p:sp>
    </p:spTree>
    <p:extLst>
      <p:ext uri="{BB962C8B-B14F-4D97-AF65-F5344CB8AC3E}">
        <p14:creationId xmlns:p14="http://schemas.microsoft.com/office/powerpoint/2010/main" val="226537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800" dirty="0">
                <a:effectLst/>
              </a:rPr>
              <a:t>Но как </a:t>
            </a:r>
            <a:r>
              <a:rPr lang="ru-RU" sz="2800">
                <a:effectLst/>
              </a:rPr>
              <a:t>же </a:t>
            </a:r>
            <a:r>
              <a:rPr lang="ru-RU" sz="2800" smtClean="0">
                <a:effectLst/>
              </a:rPr>
              <a:t>бы </a:t>
            </a:r>
            <a:r>
              <a:rPr lang="ru-RU" sz="2800" dirty="0">
                <a:effectLst/>
              </a:rPr>
              <a:t>недостатков? Ничто в мире не совершенно, не являются исключением и </a:t>
            </a:r>
            <a:r>
              <a:rPr lang="ru-RU" sz="2800" b="1" dirty="0">
                <a:effectLst/>
              </a:rPr>
              <a:t>3D-технологии</a:t>
            </a:r>
            <a:r>
              <a:rPr lang="ru-RU" sz="2800" dirty="0">
                <a:effectLst/>
              </a:rPr>
              <a:t>. Вот перечень основных </a:t>
            </a:r>
            <a:r>
              <a:rPr lang="ru-RU" sz="2800" dirty="0" smtClean="0">
                <a:effectLst/>
              </a:rPr>
              <a:t>недостатков</a:t>
            </a:r>
            <a:endParaRPr lang="en-US" sz="2800" dirty="0"/>
          </a:p>
        </p:txBody>
      </p:sp>
      <p:sp>
        <p:nvSpPr>
          <p:cNvPr id="3" name="Content Placeholder 2"/>
          <p:cNvSpPr>
            <a:spLocks noGrp="1"/>
          </p:cNvSpPr>
          <p:nvPr>
            <p:ph idx="1"/>
          </p:nvPr>
        </p:nvSpPr>
        <p:spPr>
          <a:xfrm>
            <a:off x="913795" y="2242868"/>
            <a:ext cx="10353762" cy="3548332"/>
          </a:xfrm>
        </p:spPr>
        <p:txBody>
          <a:bodyPr/>
          <a:lstStyle/>
          <a:p>
            <a:pPr algn="just" fontAlgn="base"/>
            <a:r>
              <a:rPr lang="ru-RU" dirty="0">
                <a:effectLst/>
              </a:rPr>
              <a:t>Очки довольно сильно затемняют изображение;</a:t>
            </a:r>
          </a:p>
          <a:p>
            <a:pPr algn="just" fontAlgn="base"/>
            <a:r>
              <a:rPr lang="ru-RU" dirty="0">
                <a:effectLst/>
              </a:rPr>
              <a:t>При просмотре 3D — контента болят глаза;</a:t>
            </a:r>
          </a:p>
          <a:p>
            <a:pPr algn="just" fontAlgn="base"/>
            <a:r>
              <a:rPr lang="ru-RU" dirty="0">
                <a:effectLst/>
              </a:rPr>
              <a:t>Объемный эффект хорошо ощутим только в специально подготовленных видеороликах, чаще всего увиденное 3D-изображение не впечатляет;</a:t>
            </a:r>
          </a:p>
          <a:p>
            <a:pPr algn="just" fontAlgn="base"/>
            <a:r>
              <a:rPr lang="ru-RU" dirty="0">
                <a:effectLst/>
              </a:rPr>
              <a:t>Для просмотра 3D-контента необходим специальный экран (а порой еще и очки);</a:t>
            </a:r>
          </a:p>
          <a:p>
            <a:pPr algn="just" fontAlgn="base"/>
            <a:r>
              <a:rPr lang="ru-RU" dirty="0">
                <a:effectLst/>
              </a:rPr>
              <a:t>Да и распечатать 3D-фотографию, увы, не удастся. Пока..</a:t>
            </a:r>
          </a:p>
        </p:txBody>
      </p:sp>
    </p:spTree>
    <p:extLst>
      <p:ext uri="{BB962C8B-B14F-4D97-AF65-F5344CB8AC3E}">
        <p14:creationId xmlns:p14="http://schemas.microsoft.com/office/powerpoint/2010/main" val="3715497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TM04033929[[fn=Slate]]</Template>
  <TotalTime>60</TotalTime>
  <Words>244</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Calisto MT</vt:lpstr>
      <vt:lpstr>Trebuchet MS</vt:lpstr>
      <vt:lpstr>Wingdings 2</vt:lpstr>
      <vt:lpstr>Slate</vt:lpstr>
      <vt:lpstr>Технические сложности инженерного и программного обеспечения работы с 3-D изображениями.</vt:lpstr>
      <vt:lpstr>PowerPoint Presentation</vt:lpstr>
      <vt:lpstr>В основу 3D-технологий положена идея создания двух изображений для каждого глаза пользователя. По идее, создать 3D-контент (фото или видео) легко — достаточно просто объединить 2 камеры в одном устройстве, а затем уже свести воедино полученную с них информацию. Гораздо сложнее «показать 3D», то есть показать каждому глазу «свою» картинку.</vt:lpstr>
      <vt:lpstr>Поляризация</vt:lpstr>
      <vt:lpstr>Анаглиф</vt:lpstr>
      <vt:lpstr>Разделение строк</vt:lpstr>
      <vt:lpstr>Параллакс</vt:lpstr>
      <vt:lpstr>PowerPoint Presentation</vt:lpstr>
      <vt:lpstr>Но как же бы недостатков? Ничто в мире не совершенно, не являются исключением и 3D-технологии. Вот перечень основных недостатков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Технические сложности инженерного и программного обеспечения работы с 3-D изображениями.</dc:title>
  <dc:creator>Keetmine</dc:creator>
  <cp:lastModifiedBy>Keetmine</cp:lastModifiedBy>
  <cp:revision>5</cp:revision>
  <dcterms:created xsi:type="dcterms:W3CDTF">2019-01-03T16:34:09Z</dcterms:created>
  <dcterms:modified xsi:type="dcterms:W3CDTF">2019-01-09T21:22:19Z</dcterms:modified>
</cp:coreProperties>
</file>