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2456-E023-4E9D-B395-DA013462E07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BCB2-DB36-4B2B-8098-144A08BC785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abstract-shap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500042"/>
            <a:ext cx="5000660" cy="2767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00" y="492919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Вычислить периметр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535782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Вычислить площадь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450057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Узнать цвет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71670" y="257174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Длины сторон (</a:t>
            </a:r>
            <a:r>
              <a:rPr lang="en-US" dirty="0" smtClean="0"/>
              <a:t>a, b, c)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15008" y="235743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Длины сторон</a:t>
            </a:r>
            <a:r>
              <a:rPr lang="en-US" dirty="0" smtClean="0"/>
              <a:t> (a, b)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2146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Радиус</a:t>
            </a:r>
            <a:r>
              <a:rPr lang="en-US" dirty="0" smtClean="0"/>
              <a:t> (r)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0" y="5500702"/>
            <a:ext cx="514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double </a:t>
            </a:r>
            <a:r>
              <a:rPr lang="en-US" dirty="0" err="1"/>
              <a:t>calculatePerimetr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/>
              <a:t>	public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double </a:t>
            </a:r>
            <a:r>
              <a:rPr lang="en-US" dirty="0" err="1"/>
              <a:t>calculateArea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714744" y="400050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class Shape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429092" y="4357694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 Color </a:t>
            </a:r>
            <a:r>
              <a:rPr lang="en-US" dirty="0" err="1" smtClean="0"/>
              <a:t>color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Shape(Color </a:t>
            </a:r>
            <a:r>
              <a:rPr lang="en-US" dirty="0" err="1" smtClean="0"/>
              <a:t>clr</a:t>
            </a:r>
            <a:r>
              <a:rPr lang="en-US" dirty="0" smtClean="0"/>
              <a:t>){ color = </a:t>
            </a:r>
            <a:r>
              <a:rPr lang="en-US" dirty="0" err="1" smtClean="0"/>
              <a:t>clr</a:t>
            </a:r>
            <a:r>
              <a:rPr lang="en-US" dirty="0" smtClean="0"/>
              <a:t>; }</a:t>
            </a:r>
            <a:endParaRPr lang="ru-RU" dirty="0" smtClean="0"/>
          </a:p>
          <a:p>
            <a:r>
              <a:rPr lang="en-US" dirty="0" smtClean="0"/>
              <a:t>public Color </a:t>
            </a:r>
            <a:r>
              <a:rPr lang="en-US" dirty="0" err="1" smtClean="0"/>
              <a:t>getColor</a:t>
            </a:r>
            <a:r>
              <a:rPr lang="en-US" dirty="0" smtClean="0"/>
              <a:t>() { return color;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 Класс является абстрактным, если содержит хотя бы один абстрактный метод.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2000240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 Нельзя </a:t>
            </a:r>
            <a:r>
              <a:rPr lang="ru-RU" i="1" dirty="0"/>
              <a:t>создать</a:t>
            </a:r>
            <a:r>
              <a:rPr lang="ru-RU" dirty="0"/>
              <a:t> объект абстрактного класса (но можно </a:t>
            </a:r>
            <a:r>
              <a:rPr lang="ru-RU" dirty="0" smtClean="0"/>
              <a:t>создавать </a:t>
            </a:r>
            <a:r>
              <a:rPr lang="ru-RU" dirty="0"/>
              <a:t>ссылки, а они будут указывать на наследников - можно будет выполнять функции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en-US" dirty="0" smtClean="0"/>
              <a:t>	Shape object;</a:t>
            </a:r>
          </a:p>
          <a:p>
            <a:r>
              <a:rPr lang="en-US" dirty="0" smtClean="0"/>
              <a:t>	Triangle </a:t>
            </a:r>
            <a:r>
              <a:rPr lang="en-US" dirty="0" err="1" smtClean="0"/>
              <a:t>triangle</a:t>
            </a:r>
            <a:r>
              <a:rPr lang="en-US" dirty="0" smtClean="0"/>
              <a:t> = new Triangle();</a:t>
            </a:r>
          </a:p>
          <a:p>
            <a:r>
              <a:rPr lang="en-US" dirty="0" smtClean="0"/>
              <a:t>	Circle </a:t>
            </a:r>
            <a:r>
              <a:rPr lang="en-US" dirty="0" err="1" smtClean="0"/>
              <a:t>circle</a:t>
            </a:r>
            <a:r>
              <a:rPr lang="en-US" dirty="0" smtClean="0"/>
              <a:t> = new Circle();</a:t>
            </a:r>
          </a:p>
          <a:p>
            <a:r>
              <a:rPr lang="en-US" dirty="0" smtClean="0"/>
              <a:t>	Rectangle </a:t>
            </a:r>
            <a:r>
              <a:rPr lang="en-US" dirty="0" err="1" smtClean="0"/>
              <a:t>rectangle</a:t>
            </a:r>
            <a:r>
              <a:rPr lang="en-US" dirty="0" smtClean="0"/>
              <a:t> = new Rectangle();</a:t>
            </a:r>
            <a:endParaRPr lang="en-US" dirty="0" smtClean="0"/>
          </a:p>
          <a:p>
            <a:r>
              <a:rPr lang="en-US" dirty="0" smtClean="0"/>
              <a:t>	object = triangle; // </a:t>
            </a:r>
            <a:r>
              <a:rPr lang="en-US" dirty="0" smtClean="0"/>
              <a:t>object = circle; object = rectangle;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object.calculateArea</a:t>
            </a:r>
            <a:r>
              <a:rPr lang="en-US" dirty="0" smtClean="0"/>
              <a:t>());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571480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Абстрактные </a:t>
            </a:r>
            <a:r>
              <a:rPr lang="ru-RU" dirty="0"/>
              <a:t>классы призваны предоставлять базовый функционал для </a:t>
            </a:r>
            <a:r>
              <a:rPr lang="ru-RU" dirty="0" smtClean="0"/>
              <a:t>классов-наследников. </a:t>
            </a:r>
            <a:r>
              <a:rPr lang="ru-RU" dirty="0"/>
              <a:t>А производные классы уже реализуют этот функционал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034" y="4714884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Производный </a:t>
            </a:r>
            <a:r>
              <a:rPr lang="ru-RU" dirty="0"/>
              <a:t>класс обязан </a:t>
            </a:r>
            <a:r>
              <a:rPr lang="ru-RU" i="1" dirty="0" smtClean="0"/>
              <a:t>переопределить</a:t>
            </a:r>
            <a:r>
              <a:rPr lang="ru-RU" dirty="0" smtClean="0"/>
              <a:t> все </a:t>
            </a:r>
            <a:r>
              <a:rPr lang="ru-RU" dirty="0"/>
              <a:t>абстрактные методы, которые имеются в базовом абстрактном </a:t>
            </a:r>
            <a:r>
              <a:rPr lang="ru-RU" dirty="0" smtClean="0"/>
              <a:t>классе</a:t>
            </a:r>
            <a:r>
              <a:rPr lang="en-US" dirty="0" smtClean="0"/>
              <a:t>.</a:t>
            </a:r>
            <a:r>
              <a:rPr lang="ru-RU" dirty="0" smtClean="0"/>
              <a:t> Или этот класс можно также сделать абстрактным, а реализовывать абстрактные методы будут уже его наследники.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59293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*Защита*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lide-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52"/>
            <a:ext cx="8715436" cy="6536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143</Words>
  <Application>Microsoft Office PowerPoint</Application>
  <PresentationFormat>Экран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Татьяна Слабодчикова</dc:creator>
  <cp:lastModifiedBy>Татьяна Слабодчикова</cp:lastModifiedBy>
  <cp:revision>17</cp:revision>
  <dcterms:created xsi:type="dcterms:W3CDTF">2018-02-19T18:06:02Z</dcterms:created>
  <dcterms:modified xsi:type="dcterms:W3CDTF">2018-02-19T20:41:13Z</dcterms:modified>
</cp:coreProperties>
</file>