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08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5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1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6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1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07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8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38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17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3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3CE4-B975-4DE7-9052-31A3C6B92DE3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B03D-3C69-4C60-9E08-5F29CFC9D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1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709" y="1122363"/>
            <a:ext cx="11738918" cy="2387600"/>
          </a:xfrm>
        </p:spPr>
        <p:txBody>
          <a:bodyPr/>
          <a:lstStyle/>
          <a:p>
            <a:r>
              <a:rPr lang="ru-RU" dirty="0" smtClean="0"/>
              <a:t>Внутренние и вложенные классы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40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574" y="2245327"/>
            <a:ext cx="7196433" cy="23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701" y="711781"/>
            <a:ext cx="6723917" cy="53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4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3697"/>
            <a:ext cx="10515600" cy="56332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можно объявлять классы внутри других классов.</a:t>
            </a:r>
          </a:p>
          <a:p>
            <a:pPr marL="0" indent="0">
              <a:buNone/>
            </a:pPr>
            <a:r>
              <a:rPr lang="ru-RU" dirty="0" smtClean="0"/>
              <a:t>Они делятся на внутренние нестатические, вложенные статические и анонимные.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7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(</a:t>
            </a:r>
            <a:r>
              <a:rPr lang="en-US" dirty="0" smtClean="0"/>
              <a:t>inner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8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внутреннего класса имеют прямой доступ ко всем полям и методам внешнего класса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13" y="2718486"/>
            <a:ext cx="6757088" cy="37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7838"/>
            <a:ext cx="10515600" cy="55591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Доступ к элементам внутреннего класса возможен только из внешнего класса через объект внутреннего класса.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82" y="1673220"/>
            <a:ext cx="5965224" cy="45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9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44843"/>
            <a:ext cx="10515600" cy="8896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Внутренние классы не могут содержать </a:t>
            </a:r>
            <a:r>
              <a:rPr lang="en-US" b="1" dirty="0" smtClean="0"/>
              <a:t>static</a:t>
            </a:r>
            <a:r>
              <a:rPr lang="en-US" dirty="0" smtClean="0"/>
              <a:t>-</a:t>
            </a:r>
            <a:r>
              <a:rPr lang="ru-RU" dirty="0" smtClean="0"/>
              <a:t>полей, кроме </a:t>
            </a:r>
            <a:r>
              <a:rPr lang="en-US" b="1" dirty="0" smtClean="0"/>
              <a:t>final static.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51" y="1631092"/>
            <a:ext cx="6572697" cy="280884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4439937"/>
            <a:ext cx="10515600" cy="210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Доступ к таким полям можно получить используя конструкцию: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 smtClean="0"/>
              <a:t>Имя_внешнего_класса.имя_внутреннего_класса</a:t>
            </a:r>
            <a:r>
              <a:rPr lang="ru-RU" b="1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	</a:t>
            </a:r>
            <a:r>
              <a:rPr lang="ru-RU" b="1" dirty="0" smtClean="0"/>
              <a:t>				</a:t>
            </a:r>
            <a:r>
              <a:rPr lang="ru-RU" b="1" dirty="0" err="1" smtClean="0"/>
              <a:t>имя_статической</a:t>
            </a:r>
            <a:r>
              <a:rPr lang="ru-RU" b="1" dirty="0" smtClean="0"/>
              <a:t> переменной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Во внешнем класса доступ возможен через имя внутреннего класса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79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Внутренние классы могут быть производными от других классов</a:t>
            </a:r>
          </a:p>
          <a:p>
            <a:r>
              <a:rPr lang="ru-RU" dirty="0" smtClean="0"/>
              <a:t>Внутренние классы могут быть базовыми (в пределах внешнего класса)</a:t>
            </a:r>
          </a:p>
          <a:p>
            <a:r>
              <a:rPr lang="ru-RU" dirty="0" smtClean="0"/>
              <a:t>Могут реализовывать 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2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7838"/>
            <a:ext cx="10515600" cy="311390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создания объекта вне внешнего класса, тип объекта определяется как:</a:t>
            </a:r>
          </a:p>
          <a:p>
            <a:pPr marL="0" indent="0">
              <a:buNone/>
            </a:pPr>
            <a:r>
              <a:rPr lang="ru-RU" b="1" dirty="0" err="1" smtClean="0"/>
              <a:t>Имя_внешнего_класса.имя_внутреннего_класса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Тогда для создания объекта:</a:t>
            </a:r>
          </a:p>
          <a:p>
            <a:pPr marL="0" indent="0">
              <a:buNone/>
            </a:pPr>
            <a:r>
              <a:rPr lang="ru-RU" b="1" dirty="0" err="1" smtClean="0"/>
              <a:t>Ссылка_на_внешний_объект</a:t>
            </a:r>
            <a:r>
              <a:rPr lang="ru-RU" b="1" dirty="0" smtClean="0"/>
              <a:t>.</a:t>
            </a:r>
            <a:r>
              <a:rPr lang="en-US" b="1" dirty="0" smtClean="0"/>
              <a:t>new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en-US" b="1" dirty="0" smtClean="0"/>
              <a:t> </a:t>
            </a:r>
            <a:r>
              <a:rPr lang="ru-RU" b="1" dirty="0" err="1" smtClean="0"/>
              <a:t>конструктор_внутреннего_класса</a:t>
            </a:r>
            <a:r>
              <a:rPr lang="ru-RU" b="1" dirty="0" smtClean="0"/>
              <a:t>(</a:t>
            </a:r>
            <a:r>
              <a:rPr lang="en-US" b="1" dirty="0" smtClean="0"/>
              <a:t>[</a:t>
            </a:r>
            <a:r>
              <a:rPr lang="ru-RU" b="1" dirty="0" smtClean="0"/>
              <a:t>параметры</a:t>
            </a:r>
            <a:r>
              <a:rPr lang="en-US" b="1" dirty="0" smtClean="0"/>
              <a:t>]</a:t>
            </a:r>
            <a:r>
              <a:rPr lang="ru-RU" b="1" dirty="0" smtClean="0"/>
              <a:t>)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83" y="4127157"/>
            <a:ext cx="7854033" cy="14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20131"/>
            <a:ext cx="10515600" cy="556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Может быть объявлен внутри метода или логического блока внешнего класса. Сохраняет доступ к полям внешнего класса, а также к константам внутри метода или логического блока.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 внешнему классу обращается </a:t>
            </a:r>
            <a:r>
              <a:rPr lang="ru-RU" b="1" dirty="0" err="1" smtClean="0"/>
              <a:t>имя_внешнего_класса</a:t>
            </a:r>
            <a:r>
              <a:rPr lang="ru-RU" b="1" dirty="0" smtClean="0"/>
              <a:t>.</a:t>
            </a:r>
            <a:r>
              <a:rPr lang="en-US" b="1" dirty="0" smtClean="0"/>
              <a:t>this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91" y="1700212"/>
            <a:ext cx="8270017" cy="35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6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(</a:t>
            </a:r>
            <a:r>
              <a:rPr lang="en-US" dirty="0" smtClean="0"/>
              <a:t>nested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доступ к статическим полям и методам внешнего класса</a:t>
            </a:r>
          </a:p>
          <a:p>
            <a:r>
              <a:rPr lang="ru-RU" dirty="0" smtClean="0"/>
              <a:t>Для доступа к нестатическим полям и методам внешнего класса должен создавать объект внешнего класса</a:t>
            </a:r>
          </a:p>
          <a:p>
            <a:r>
              <a:rPr lang="ru-RU" dirty="0" smtClean="0"/>
              <a:t>Статический метод вложенного класса вызывается с помощью полного относительного пути к нему</a:t>
            </a:r>
          </a:p>
          <a:p>
            <a:r>
              <a:rPr lang="ru-RU" dirty="0" smtClean="0"/>
              <a:t>Наследник вложенного класса не имеет доступа к членам внешнего класса, которым наделен его суперкласс</a:t>
            </a:r>
          </a:p>
          <a:p>
            <a:r>
              <a:rPr lang="ru-RU" dirty="0" smtClean="0"/>
              <a:t>Класс, вложенный в интерфейс, статический по умолчанию</a:t>
            </a:r>
          </a:p>
          <a:p>
            <a:r>
              <a:rPr lang="ru-RU" dirty="0" smtClean="0"/>
              <a:t>Может быть базовым, производным, реализующим 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077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229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Внутренние и вложенные классы</vt:lpstr>
      <vt:lpstr>Презентация PowerPoint</vt:lpstr>
      <vt:lpstr>Внутренние (inner) классы</vt:lpstr>
      <vt:lpstr>Презентация PowerPoint</vt:lpstr>
      <vt:lpstr>Презентация PowerPoint</vt:lpstr>
      <vt:lpstr>Особенности </vt:lpstr>
      <vt:lpstr>Презентация PowerPoint</vt:lpstr>
      <vt:lpstr>Презентация PowerPoint</vt:lpstr>
      <vt:lpstr>Статические (nested) классы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Внутренние и вложенные классы</dc:title>
  <dc:creator>Пользователь</dc:creator>
  <cp:lastModifiedBy>Пользователь</cp:lastModifiedBy>
  <cp:revision>6</cp:revision>
  <dcterms:created xsi:type="dcterms:W3CDTF">2018-02-21T05:39:59Z</dcterms:created>
  <dcterms:modified xsi:type="dcterms:W3CDTF">2018-02-21T06:19:51Z</dcterms:modified>
</cp:coreProperties>
</file>