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6" r:id="rId10"/>
    <p:sldId id="260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018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8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27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5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5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0234-7175-4456-A8AC-E4A33E0C86E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E03B-E153-4302-B1DF-6E11149D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5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03" y="798240"/>
            <a:ext cx="4625458" cy="46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931224" cy="792088"/>
          </a:xfrm>
        </p:spPr>
        <p:txBody>
          <a:bodyPr>
            <a:normAutofit/>
          </a:bodyPr>
          <a:lstStyle/>
          <a:p>
            <a:pPr algn="l"/>
            <a:r>
              <a:rPr lang="ru-RU" sz="3500" dirty="0"/>
              <a:t>м</a:t>
            </a:r>
            <a:r>
              <a:rPr lang="ru-RU" sz="3500" dirty="0" smtClean="0"/>
              <a:t>етоды </a:t>
            </a:r>
            <a:r>
              <a:rPr lang="en-US" sz="3500" dirty="0" smtClean="0">
                <a:solidFill>
                  <a:srgbClr val="DA0000"/>
                </a:solidFill>
              </a:rPr>
              <a:t>get</a:t>
            </a:r>
            <a:r>
              <a:rPr lang="en-US" sz="3500" dirty="0" smtClean="0"/>
              <a:t> </a:t>
            </a:r>
            <a:r>
              <a:rPr lang="ru-RU" sz="3500" dirty="0" smtClean="0"/>
              <a:t>и </a:t>
            </a:r>
            <a:r>
              <a:rPr lang="en-US" sz="3500" dirty="0" smtClean="0">
                <a:solidFill>
                  <a:srgbClr val="DA0000"/>
                </a:solidFill>
              </a:rPr>
              <a:t>set</a:t>
            </a:r>
            <a:endParaRPr lang="ru-RU" sz="3500" dirty="0">
              <a:solidFill>
                <a:srgbClr val="DA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4005064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public Type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getPropertyName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()</a:t>
            </a:r>
          </a:p>
          <a:p>
            <a:pPr fontAlgn="base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public void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setPropertyName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(Type value)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27584" y="2924944"/>
            <a:ext cx="584299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private Type </a:t>
            </a:r>
            <a:r>
              <a:rPr lang="en-US" sz="2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propertyName</a:t>
            </a:r>
            <a:r>
              <a: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355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12776"/>
            <a:ext cx="756084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private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Type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[] </a:t>
            </a:r>
            <a:r>
              <a:rPr lang="en-US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propertyName</a:t>
            </a:r>
            <a:endParaRPr lang="en-US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fontAlgn="base">
              <a:buNone/>
            </a:pP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public Type[] 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getPropertyName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()</a:t>
            </a:r>
          </a:p>
          <a:p>
            <a:pPr marL="0" indent="0" fontAlgn="base">
              <a:buNone/>
            </a:pP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public void 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setPropertyName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(Type[] value)</a:t>
            </a:r>
          </a:p>
          <a:p>
            <a:pPr marL="0" indent="0" fontAlgn="base">
              <a:buNone/>
            </a:pP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public Type 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getPropertyName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 index)</a:t>
            </a:r>
          </a:p>
          <a:p>
            <a:pPr marL="0" indent="0" fontAlgn="base">
              <a:buNone/>
            </a:pP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public void 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setPropertyName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sz="27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lang="en-US" sz="27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rial" pitchFamily="34" charset="0"/>
              </a:rPr>
              <a:t> index, Type value)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43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836712"/>
            <a:ext cx="7787208" cy="52894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private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private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setData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 err="1" smtClean="0"/>
              <a:t>this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.data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getData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return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void </a:t>
            </a:r>
            <a:r>
              <a:rPr lang="en-US" sz="2000" dirty="0" err="1">
                <a:solidFill>
                  <a:srgbClr val="FF0000"/>
                </a:solidFill>
              </a:rPr>
              <a:t>setFlag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err="1" smtClean="0"/>
              <a:t>this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.flag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 рекомендуется использовать префикс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is,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 не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isFlag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 smtClean="0"/>
              <a:t>return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flag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791" y="332656"/>
            <a:ext cx="5842992" cy="940966"/>
          </a:xfrm>
        </p:spPr>
        <p:txBody>
          <a:bodyPr>
            <a:normAutofit/>
          </a:bodyPr>
          <a:lstStyle/>
          <a:p>
            <a:pPr algn="l"/>
            <a:r>
              <a:rPr lang="ru-RU" sz="3500" dirty="0"/>
              <a:t>м</a:t>
            </a:r>
            <a:r>
              <a:rPr lang="ru-RU" sz="3500" dirty="0" smtClean="0"/>
              <a:t>одель данных</a:t>
            </a:r>
            <a:endParaRPr lang="ru-RU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799"/>
            <a:ext cx="70567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latin typeface="Calibri Light" pitchFamily="34" charset="0"/>
              </a:rPr>
              <a:t>Объектная модель</a:t>
            </a:r>
            <a:r>
              <a:rPr lang="ru-RU" sz="2600" dirty="0">
                <a:latin typeface="Calibri Light" pitchFamily="34" charset="0"/>
              </a:rPr>
              <a:t> — совокупность основополагающих принципов, лежащих в основе объектно-ориентированного проектирования — парадигмы программирования, основанной на принципах абстрагирования, инкапсуляции, модульности, иерархичности, типизации, параллелизма и 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31262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03232" cy="1012974"/>
          </a:xfrm>
        </p:spPr>
        <p:txBody>
          <a:bodyPr/>
          <a:lstStyle/>
          <a:p>
            <a:pPr algn="l"/>
            <a:r>
              <a:rPr lang="ru-RU" sz="3500" dirty="0" smtClean="0"/>
              <a:t>конструктор</a:t>
            </a:r>
            <a:endParaRPr lang="ru-RU" sz="3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26" y="2573466"/>
            <a:ext cx="6938292" cy="22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2060848"/>
            <a:ext cx="6351873" cy="25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340768"/>
            <a:ext cx="6552728" cy="4137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dirty="0" smtClean="0">
                <a:solidFill>
                  <a:schemeClr val="accent3">
                    <a:lumMod val="75000"/>
                  </a:schemeClr>
                </a:solidFill>
              </a:rPr>
              <a:t>// Простой конструктор.</a:t>
            </a:r>
          </a:p>
          <a:p>
            <a:pPr marL="0" indent="0">
              <a:buNone/>
            </a:pPr>
            <a:r>
              <a:rPr lang="ru-RU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ru-RU" sz="3000" dirty="0" smtClean="0"/>
              <a:t> </a:t>
            </a:r>
            <a:r>
              <a:rPr lang="ru-RU" sz="3000" dirty="0" err="1">
                <a:solidFill>
                  <a:srgbClr val="DA0000"/>
                </a:solidFill>
              </a:rPr>
              <a:t>MyClass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/>
              <a:t>	</a:t>
            </a:r>
            <a:r>
              <a:rPr lang="ru-RU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x; 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/>
              <a:t>	</a:t>
            </a:r>
            <a:r>
              <a:rPr lang="ru-RU" sz="30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sz="3000" dirty="0">
                <a:solidFill>
                  <a:schemeClr val="accent3">
                    <a:lumMod val="75000"/>
                  </a:schemeClr>
                </a:solidFill>
              </a:rPr>
              <a:t>Далее следует конструктор </a:t>
            </a:r>
            <a:endParaRPr lang="ru-RU" sz="3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MyClass</a:t>
            </a:r>
            <a:r>
              <a:rPr lang="ru-R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 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x </a:t>
            </a:r>
            <a:r>
              <a:rPr lang="ru-R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10; 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ru-R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6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1556792"/>
            <a:ext cx="5328592" cy="3989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// Простой конструктор. 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dirty="0" err="1">
                <a:solidFill>
                  <a:srgbClr val="DA0000"/>
                </a:solidFill>
              </a:rPr>
              <a:t>MyClass</a:t>
            </a:r>
            <a:r>
              <a:rPr lang="en-US" dirty="0">
                <a:solidFill>
                  <a:srgbClr val="DA000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x;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Ниже конструктор 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MyClass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i;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7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rgbClr val="DA0000"/>
                </a:solidFill>
              </a:rPr>
              <a:t>this</a:t>
            </a:r>
            <a:endParaRPr lang="ru-RU" sz="3500" dirty="0">
              <a:solidFill>
                <a:srgbClr val="DA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7128792" cy="26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00200"/>
            <a:ext cx="734481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  <a:cs typeface="Arial" pitchFamily="34" charset="0"/>
              </a:rPr>
              <a:t>1) </a:t>
            </a:r>
            <a:r>
              <a:rPr lang="ru-RU" sz="2400" dirty="0" smtClean="0">
                <a:latin typeface="Calibri Light" pitchFamily="34" charset="0"/>
                <a:cs typeface="Arial" pitchFamily="34" charset="0"/>
              </a:rPr>
              <a:t>дифференцирования </a:t>
            </a:r>
            <a:r>
              <a:rPr lang="ru-RU" sz="2400" dirty="0">
                <a:latin typeface="Calibri Light" pitchFamily="34" charset="0"/>
                <a:cs typeface="Arial" pitchFamily="34" charset="0"/>
              </a:rPr>
              <a:t>между переменными экземпляра и локальными переменными в случае, если у них одинаковые имена, в составе конструктора или метода</a:t>
            </a:r>
            <a:r>
              <a:rPr lang="ru-RU" sz="2400" dirty="0" smtClean="0">
                <a:latin typeface="Calibri Light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+mj-lt"/>
                <a:cs typeface="Arial" pitchFamily="34" charset="0"/>
              </a:rPr>
              <a:t/>
            </a:r>
            <a:br>
              <a:rPr lang="ru-RU" sz="2400" dirty="0" smtClean="0">
                <a:latin typeface="+mj-lt"/>
                <a:cs typeface="Arial" pitchFamily="34" charset="0"/>
              </a:rPr>
            </a:br>
            <a:endParaRPr lang="en-US" sz="2400" dirty="0" smtClean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class Student {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age;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Student(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age) {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this.age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= age;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}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764704"/>
            <a:ext cx="39604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latin typeface="+mj-lt"/>
              </a:rPr>
              <a:t>Используется для:</a:t>
            </a:r>
            <a:endParaRPr lang="ru-RU" sz="2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08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50952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 Light" pitchFamily="34" charset="0"/>
              </a:rPr>
              <a:t>2) вызова </a:t>
            </a:r>
            <a:r>
              <a:rPr lang="ru-RU" sz="2200" dirty="0">
                <a:latin typeface="Calibri Light" pitchFamily="34" charset="0"/>
              </a:rPr>
              <a:t>конструктора одного типа (параметризованного конструктора либо конструктора по умолчанию) из другого в составе класса. Данный процесс также носит название явного вызова конструктора</a:t>
            </a:r>
            <a:r>
              <a:rPr lang="ru-RU" sz="22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Student {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(20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age) {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age;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77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127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модель данных</vt:lpstr>
      <vt:lpstr>конструктор</vt:lpstr>
      <vt:lpstr>Презентация PowerPoint</vt:lpstr>
      <vt:lpstr>Презентация PowerPoint</vt:lpstr>
      <vt:lpstr>Презентация PowerPoint</vt:lpstr>
      <vt:lpstr>this</vt:lpstr>
      <vt:lpstr>Презентация PowerPoint</vt:lpstr>
      <vt:lpstr>Презентация PowerPoint</vt:lpstr>
      <vt:lpstr>методы get и set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2018-02-20T10:20:19Z</dcterms:created>
  <dcterms:modified xsi:type="dcterms:W3CDTF">2018-02-21T06:10:27Z</dcterms:modified>
</cp:coreProperties>
</file>