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 ст. гр. 510901</a:t>
            </a:r>
          </a:p>
          <a:p>
            <a:r>
              <a:rPr lang="ru-RU" dirty="0" smtClean="0"/>
              <a:t>Дашкевич </a:t>
            </a:r>
            <a:r>
              <a:rPr lang="ru-RU" dirty="0" err="1" smtClean="0"/>
              <a:t>Джастина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3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Паттерн?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656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Паттерн проектирования</a:t>
            </a:r>
            <a:r>
              <a:rPr lang="ru-RU" dirty="0"/>
              <a:t> — это часто встречаемое решение определённой проблемы при проектировании архитектуры программ.</a:t>
            </a:r>
          </a:p>
          <a:p>
            <a:r>
              <a:rPr lang="ru-RU" dirty="0"/>
              <a:t>В отличие от готовых функций или библиотек, паттерн нельзя просто взять и скопировать в программу. Паттерн представляет собой не какой-то конкретный код, а </a:t>
            </a:r>
            <a:r>
              <a:rPr lang="ru-RU" i="1" dirty="0"/>
              <a:t>общую концепцию </a:t>
            </a:r>
            <a:r>
              <a:rPr lang="ru-RU" dirty="0"/>
              <a:t>или </a:t>
            </a:r>
            <a:r>
              <a:rPr lang="ru-RU" i="1" dirty="0"/>
              <a:t>пример решения </a:t>
            </a:r>
            <a:r>
              <a:rPr lang="ru-RU" dirty="0"/>
              <a:t>той или иной проблемы, которое нужно будет подстроить под нужды вашей программы.</a:t>
            </a:r>
          </a:p>
          <a:p>
            <a:r>
              <a:rPr lang="ru-RU" dirty="0"/>
              <a:t>Паттерны часто путают с алгоритмами, ведь оба понятия описывают типовые решения каких-то известных проблем. И если </a:t>
            </a:r>
            <a:r>
              <a:rPr lang="ru-RU" b="1" dirty="0"/>
              <a:t>алгоритм</a:t>
            </a:r>
            <a:r>
              <a:rPr lang="ru-RU" dirty="0"/>
              <a:t> — это чёткий набор действий, то </a:t>
            </a:r>
            <a:r>
              <a:rPr lang="ru-RU" b="1" dirty="0"/>
              <a:t>паттерн</a:t>
            </a:r>
            <a:r>
              <a:rPr lang="ru-RU" dirty="0"/>
              <a:t> — это высокоуровневое описание решения, реализация которого может отличаться в двух разных программах.</a:t>
            </a:r>
          </a:p>
          <a:p>
            <a:r>
              <a:rPr lang="ru-RU" dirty="0"/>
              <a:t>Если привести аналогии, то алгоритм — это кулинарный рецепт с чёткими шагами, а паттерн — инженерный чертёж, на котором нарисовано решение, но не конкретные шаги его получения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9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Описания паттернов обычно очень формальны и чаще всего состоят из таких пунктов:</a:t>
            </a:r>
          </a:p>
          <a:p>
            <a:r>
              <a:rPr lang="ru-RU" dirty="0"/>
              <a:t>проблемы, которую решает паттерн;</a:t>
            </a:r>
          </a:p>
          <a:p>
            <a:r>
              <a:rPr lang="ru-RU" dirty="0"/>
              <a:t>мотивации к решению проблемы способом, который предлагает паттерн;</a:t>
            </a:r>
          </a:p>
          <a:p>
            <a:r>
              <a:rPr lang="ru-RU" dirty="0"/>
              <a:t>структуры классов, составляющих решение;</a:t>
            </a:r>
          </a:p>
          <a:p>
            <a:r>
              <a:rPr lang="ru-RU" dirty="0"/>
              <a:t>примера на одном из языков программирования;</a:t>
            </a:r>
          </a:p>
          <a:p>
            <a:r>
              <a:rPr lang="ru-RU" dirty="0"/>
              <a:t>особенностей реализации в различных контекстах;</a:t>
            </a:r>
          </a:p>
          <a:p>
            <a:r>
              <a:rPr lang="ru-RU" dirty="0"/>
              <a:t>связей с другими паттернами.</a:t>
            </a:r>
          </a:p>
          <a:p>
            <a:pPr marL="0" indent="0">
              <a:buNone/>
            </a:pPr>
            <a:r>
              <a:rPr lang="ru-RU" dirty="0"/>
              <a:t>Такой формализм в описании позволяет собрать обширный каталог паттернов, проверяя все новые паттерны на состоятельность.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3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знать паттерны?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Проверенные решения.</a:t>
            </a:r>
            <a:r>
              <a:rPr lang="ru-RU" dirty="0"/>
              <a:t> Вы тратите меньше времени, используя готовые решения, вместо повторного изобретения велосипеда. До некоторых решений вы смогли бы додуматься и сами, но многие могут быть для вас открытием.</a:t>
            </a:r>
          </a:p>
          <a:p>
            <a:r>
              <a:rPr lang="ru-RU" b="1" dirty="0"/>
              <a:t>Стандартизация кода.</a:t>
            </a:r>
            <a:r>
              <a:rPr lang="ru-RU" dirty="0"/>
              <a:t> Вы делаете меньше просчётов при проектировании, используя типовые унифицированные решения, так как все скрытые проблемы в них уже давно найдены.</a:t>
            </a:r>
          </a:p>
          <a:p>
            <a:r>
              <a:rPr lang="ru-RU" b="1" dirty="0"/>
              <a:t>Общий программистский словарь.</a:t>
            </a:r>
            <a:r>
              <a:rPr lang="ru-RU" dirty="0"/>
              <a:t> Вы произносите название паттерна, вместо того, чтобы час объяснять другим программистам какой крутой дизайн вы придумали и какие классы для этого нужны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5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паттернов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Самые низкоуровневые и простые паттерны — </a:t>
            </a:r>
            <a:r>
              <a:rPr lang="ru-RU" i="1" dirty="0"/>
              <a:t>идиомы</a:t>
            </a:r>
            <a:r>
              <a:rPr lang="ru-RU" dirty="0"/>
              <a:t>. Они не очень универсальные, так как применимы только в рамках одного языка программирования.</a:t>
            </a:r>
          </a:p>
          <a:p>
            <a:pPr marL="0" indent="0">
              <a:buNone/>
            </a:pPr>
            <a:r>
              <a:rPr lang="ru-RU" dirty="0"/>
              <a:t>Самые универсальные — </a:t>
            </a:r>
            <a:r>
              <a:rPr lang="ru-RU" i="1" dirty="0"/>
              <a:t>архитектурные паттерны</a:t>
            </a:r>
            <a:r>
              <a:rPr lang="ru-RU" dirty="0"/>
              <a:t>, которые можно реализовать практически на любом языке. Они нужны для проектирования всей программы, а не отдельных её элементов.</a:t>
            </a:r>
          </a:p>
          <a:p>
            <a:pPr marL="0" indent="0">
              <a:buNone/>
            </a:pPr>
            <a:r>
              <a:rPr lang="ru-RU" dirty="0" smtClean="0"/>
              <a:t>Группы паттернов по их предназначению:</a:t>
            </a:r>
            <a:endParaRPr lang="ru-RU" dirty="0"/>
          </a:p>
          <a:p>
            <a:r>
              <a:rPr lang="ru-RU" b="1" dirty="0"/>
              <a:t>Порождающие паттерны</a:t>
            </a:r>
            <a:r>
              <a:rPr lang="ru-RU" dirty="0"/>
              <a:t> беспокоятся о гибком создании объектов без внесения в программу лишних зависимостей.</a:t>
            </a:r>
          </a:p>
          <a:p>
            <a:r>
              <a:rPr lang="ru-RU" b="1" dirty="0"/>
              <a:t>Структурные паттерны</a:t>
            </a:r>
            <a:r>
              <a:rPr lang="ru-RU" dirty="0"/>
              <a:t> показывают различные способы построения связей между объектами.</a:t>
            </a:r>
          </a:p>
          <a:p>
            <a:r>
              <a:rPr lang="ru-RU" b="1" dirty="0"/>
              <a:t>Поведенческие паттерны</a:t>
            </a:r>
            <a:r>
              <a:rPr lang="ru-RU" dirty="0"/>
              <a:t> заботятся об эффективной коммуникации между объектами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69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 используемые паттерны (базовые)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Abstract factory</a:t>
            </a:r>
            <a:r>
              <a:rPr lang="ru-RU" b="1" dirty="0" smtClean="0"/>
              <a:t> </a:t>
            </a:r>
            <a:r>
              <a:rPr lang="ru-RU" dirty="0"/>
              <a:t>— это порождающий паттерн проектирования, который позволяет создавать семейства связанных объектов, не привязываясь к конкретным классам создаваемых объектов.</a:t>
            </a:r>
            <a:endParaRPr lang="en-US" dirty="0" smtClean="0"/>
          </a:p>
          <a:p>
            <a:r>
              <a:rPr lang="en-US" b="1" dirty="0" smtClean="0"/>
              <a:t>Adapter</a:t>
            </a:r>
            <a:r>
              <a:rPr lang="ru-RU" dirty="0"/>
              <a:t> — это структурный паттерн проектирования, который позволяет объектам с несовместимыми интерфейсами работать вместе.</a:t>
            </a:r>
            <a:endParaRPr lang="en-US" dirty="0" smtClean="0"/>
          </a:p>
          <a:p>
            <a:r>
              <a:rPr lang="en-US" b="1" dirty="0" smtClean="0"/>
              <a:t>Builder</a:t>
            </a:r>
            <a:r>
              <a:rPr lang="ru-RU" dirty="0"/>
              <a:t> — это порождающий паттерн проектирования, который позволяет создавать сложные объекты пошагово. Строитель даёт возможность использовать один и тот же код строительства для получения разных представлений объектов.</a:t>
            </a:r>
            <a:endParaRPr lang="en-US" dirty="0" smtClean="0"/>
          </a:p>
          <a:p>
            <a:r>
              <a:rPr lang="en-US" b="1" dirty="0" smtClean="0"/>
              <a:t>Decorator</a:t>
            </a:r>
            <a:r>
              <a:rPr lang="ru-RU" dirty="0"/>
              <a:t> — это структурный паттерн проектирования, который позволяет динамически добавлять объектам новую функциональность, оборачивая их в полезные «обёртки».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 проекте должно быть МИНИМАЛЬНО 15-20 паттернов</a:t>
            </a:r>
            <a:r>
              <a:rPr lang="en-US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13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</a:t>
            </a:r>
            <a:r>
              <a:rPr lang="ru-RU" smtClean="0"/>
              <a:t>фрагмента </a:t>
            </a:r>
            <a:r>
              <a:rPr lang="ru-RU" smtClean="0"/>
              <a:t>псевдокода </a:t>
            </a:r>
            <a:r>
              <a:rPr lang="ru-RU" dirty="0" smtClean="0"/>
              <a:t>для </a:t>
            </a:r>
            <a:r>
              <a:rPr lang="en-US" dirty="0" smtClean="0"/>
              <a:t>Abstract factory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// Абстрактная фабрика знает обо всех (</a:t>
            </a:r>
            <a:r>
              <a:rPr lang="ru-RU" dirty="0" smtClean="0">
                <a:solidFill>
                  <a:srgbClr val="00B050"/>
                </a:solidFill>
              </a:rPr>
              <a:t>абстрактных) типах </a:t>
            </a:r>
            <a:r>
              <a:rPr lang="ru-RU" dirty="0">
                <a:solidFill>
                  <a:srgbClr val="00B050"/>
                </a:solidFill>
              </a:rPr>
              <a:t>продуктов.</a:t>
            </a:r>
          </a:p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GUIFactory</a:t>
            </a:r>
            <a:r>
              <a:rPr lang="en-US" dirty="0"/>
              <a:t> </a:t>
            </a:r>
            <a:r>
              <a:rPr lang="en-US" b="1" dirty="0"/>
              <a:t>is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dirty="0" err="1"/>
              <a:t>createButton</a:t>
            </a:r>
            <a:r>
              <a:rPr lang="en-US" dirty="0"/>
              <a:t>():Button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 err="1"/>
              <a:t>createCheckbox</a:t>
            </a:r>
            <a:r>
              <a:rPr lang="en-US" dirty="0"/>
              <a:t>():</a:t>
            </a:r>
            <a:r>
              <a:rPr lang="en-US" dirty="0" smtClean="0"/>
              <a:t>Checkbox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// Каждая конкретная фабрика знает и создаёт только </a:t>
            </a:r>
            <a:r>
              <a:rPr lang="ru-RU" dirty="0" smtClean="0">
                <a:solidFill>
                  <a:srgbClr val="00B050"/>
                </a:solidFill>
              </a:rPr>
              <a:t>продукты своей </a:t>
            </a:r>
            <a:r>
              <a:rPr lang="ru-RU" dirty="0">
                <a:solidFill>
                  <a:srgbClr val="00B050"/>
                </a:solidFill>
              </a:rPr>
              <a:t>вариации.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WinFactory</a:t>
            </a:r>
            <a:r>
              <a:rPr lang="en-US" b="1" dirty="0"/>
              <a:t> implements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GUIFactory</a:t>
            </a:r>
            <a:r>
              <a:rPr lang="en-US" dirty="0"/>
              <a:t> </a:t>
            </a:r>
            <a:r>
              <a:rPr lang="en-US" b="1" dirty="0"/>
              <a:t>is</a:t>
            </a:r>
          </a:p>
          <a:p>
            <a:pPr marL="0" indent="0">
              <a:buNone/>
            </a:pPr>
            <a:r>
              <a:rPr lang="en-US" b="1" dirty="0"/>
              <a:t>    method </a:t>
            </a:r>
            <a:r>
              <a:rPr lang="en-US" dirty="0" err="1"/>
              <a:t>createButton</a:t>
            </a:r>
            <a:r>
              <a:rPr lang="en-US" dirty="0"/>
              <a:t>():Button </a:t>
            </a:r>
            <a:r>
              <a:rPr lang="en-US" b="1" dirty="0"/>
              <a:t>is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return new </a:t>
            </a:r>
            <a:r>
              <a:rPr lang="en-US" dirty="0" err="1"/>
              <a:t>WinButton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dirty="0" err="1"/>
              <a:t>createCheckbox</a:t>
            </a:r>
            <a:r>
              <a:rPr lang="en-US" dirty="0"/>
              <a:t>():Checkbox </a:t>
            </a:r>
            <a:r>
              <a:rPr lang="en-US" b="1" dirty="0"/>
              <a:t>is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return ne</a:t>
            </a:r>
            <a:r>
              <a:rPr lang="en-US" dirty="0"/>
              <a:t>w </a:t>
            </a:r>
            <a:r>
              <a:rPr lang="en-US" dirty="0" err="1"/>
              <a:t>WinCheckbox</a:t>
            </a:r>
            <a:r>
              <a:rPr lang="en-US" dirty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8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68</TotalTime>
  <Words>203</Words>
  <Application>Microsoft Office PowerPoint</Application>
  <PresentationFormat>Произвольный</PresentationFormat>
  <Paragraphs>46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Crop</vt:lpstr>
      <vt:lpstr>Паттерны проектирования</vt:lpstr>
      <vt:lpstr>Что такое Паттерн?</vt:lpstr>
      <vt:lpstr>Состав паттерна</vt:lpstr>
      <vt:lpstr>Зачем знать паттерны?</vt:lpstr>
      <vt:lpstr>Классификация паттернов</vt:lpstr>
      <vt:lpstr>Часто используемые паттерны (базовые)</vt:lpstr>
      <vt:lpstr>Пример фрагмента псевдокода для Abstract factory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work</dc:creator>
  <cp:lastModifiedBy>stud</cp:lastModifiedBy>
  <cp:revision>10</cp:revision>
  <dcterms:created xsi:type="dcterms:W3CDTF">2018-02-20T15:39:35Z</dcterms:created>
  <dcterms:modified xsi:type="dcterms:W3CDTF">2018-03-02T08:29:56Z</dcterms:modified>
</cp:coreProperties>
</file>