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9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78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8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30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4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4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4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2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0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61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5658-C895-47EB-9AD4-465421038919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54B2C9-AC8D-4F79-92FC-6E8EAB5B3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6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Статические члены и модификатор </a:t>
            </a:r>
            <a:r>
              <a:rPr lang="en-US" dirty="0" smtClean="0"/>
              <a:t>static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блок инициализации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инициализации статических переменных существуют </a:t>
            </a:r>
            <a:r>
              <a:rPr lang="ru-RU" b="1" dirty="0" smtClean="0"/>
              <a:t>статические блоки инициализации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В отличии от логического блока инициализации статический вызывается один раз: при </a:t>
            </a:r>
            <a:r>
              <a:rPr lang="ru-RU" b="1" dirty="0" smtClean="0"/>
              <a:t>создании объекта </a:t>
            </a:r>
            <a:r>
              <a:rPr lang="ru-RU" dirty="0" smtClean="0"/>
              <a:t>или при </a:t>
            </a:r>
            <a:r>
              <a:rPr lang="ru-RU" b="1" dirty="0" smtClean="0"/>
              <a:t>обращении к статическому методу(полю)</a:t>
            </a:r>
            <a:r>
              <a:rPr lang="ru-RU" dirty="0" smtClean="0"/>
              <a:t> данного класса.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62" y="2138675"/>
            <a:ext cx="8890006" cy="2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инициализации 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создании объекта или при первом обращении к статическому методу (полю) статические поля инициализируются значениями по умолчанию</a:t>
            </a:r>
          </a:p>
          <a:p>
            <a:r>
              <a:rPr lang="ru-RU" dirty="0" smtClean="0"/>
              <a:t>Инициализаторы всех статических полей и статические блоки инициализации в порядке их следования</a:t>
            </a:r>
          </a:p>
          <a:p>
            <a:r>
              <a:rPr lang="ru-RU" dirty="0" smtClean="0"/>
              <a:t>При вызове конструктора все поля инициализируются по умолчанию</a:t>
            </a:r>
          </a:p>
          <a:p>
            <a:r>
              <a:rPr lang="ru-RU" dirty="0" smtClean="0"/>
              <a:t>Инициализаторы и логические блоки инициализации по порядку</a:t>
            </a:r>
          </a:p>
          <a:p>
            <a:r>
              <a:rPr lang="ru-RU" dirty="0" smtClean="0"/>
              <a:t>Конструкторы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8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Статическими могут быть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</a:p>
          <a:p>
            <a:r>
              <a:rPr lang="ru-RU" dirty="0" smtClean="0"/>
              <a:t>методы</a:t>
            </a:r>
          </a:p>
          <a:p>
            <a:r>
              <a:rPr lang="ru-RU" dirty="0" smtClean="0"/>
              <a:t>блок инициализации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Поля данных, объявленные в классе как </a:t>
            </a:r>
            <a:r>
              <a:rPr lang="en-US" dirty="0" smtClean="0"/>
              <a:t>static, </a:t>
            </a:r>
            <a:r>
              <a:rPr lang="ru-RU" dirty="0" smtClean="0"/>
              <a:t>являются общими для всех объектов класса и называются </a:t>
            </a:r>
            <a:r>
              <a:rPr lang="ru-RU" b="1" dirty="0" smtClean="0"/>
              <a:t>переменными класса. </a:t>
            </a:r>
            <a:r>
              <a:rPr lang="ru-RU" dirty="0" smtClean="0"/>
              <a:t>Если один объект изменит значение такого поля, то это изменение увидят все объекты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61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116" y="855024"/>
            <a:ext cx="8316054" cy="4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550" y="688767"/>
            <a:ext cx="6125101" cy="4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Являются методами класса</a:t>
            </a:r>
          </a:p>
          <a:p>
            <a:r>
              <a:rPr lang="ru-RU" dirty="0" smtClean="0"/>
              <a:t>Не привязаны ни к какому объекту</a:t>
            </a:r>
          </a:p>
          <a:p>
            <a:r>
              <a:rPr lang="ru-RU" dirty="0" smtClean="0"/>
              <a:t>Не содержат указателя </a:t>
            </a:r>
            <a:r>
              <a:rPr lang="en-US" dirty="0" smtClean="0"/>
              <a:t>this </a:t>
            </a:r>
            <a:r>
              <a:rPr lang="ru-RU" dirty="0" smtClean="0"/>
              <a:t>на конкретный объект, вызвавший метод</a:t>
            </a:r>
          </a:p>
          <a:p>
            <a:r>
              <a:rPr lang="ru-RU" dirty="0" smtClean="0"/>
              <a:t>Реализуют парадигму «раннего связывания», жестко определяющую версию метода на этапе компиляции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0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статического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428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</a:t>
            </a:r>
            <a:r>
              <a:rPr lang="ru-RU" b="1" dirty="0" smtClean="0"/>
              <a:t>спецификаторы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en-US" b="1" dirty="0" smtClean="0"/>
              <a:t>static </a:t>
            </a:r>
            <a:r>
              <a:rPr lang="ru-RU" dirty="0" err="1" smtClean="0"/>
              <a:t>возвращаемый_тип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</a:t>
            </a:r>
            <a:r>
              <a:rPr lang="ru-RU" b="1" dirty="0" err="1" smtClean="0"/>
              <a:t>имя_метода</a:t>
            </a:r>
            <a:r>
              <a:rPr lang="ru-RU" b="1" dirty="0" smtClean="0"/>
              <a:t>(</a:t>
            </a:r>
            <a:r>
              <a:rPr lang="en-US" b="1" dirty="0" smtClean="0"/>
              <a:t>[</a:t>
            </a:r>
            <a:r>
              <a:rPr lang="ru-RU" b="1" dirty="0" smtClean="0"/>
              <a:t>аргументы</a:t>
            </a:r>
            <a:r>
              <a:rPr lang="en-US" b="1" dirty="0" smtClean="0"/>
              <a:t>]</a:t>
            </a:r>
            <a:r>
              <a:rPr lang="ru-RU" b="1" dirty="0" smtClean="0"/>
              <a:t>) </a:t>
            </a:r>
            <a:r>
              <a:rPr lang="en-US" b="1" dirty="0" smtClean="0"/>
              <a:t>[/*</a:t>
            </a:r>
            <a:r>
              <a:rPr lang="ru-RU" b="1" dirty="0" smtClean="0"/>
              <a:t>тело метода</a:t>
            </a:r>
            <a:r>
              <a:rPr lang="en-US" b="1" dirty="0" smtClean="0"/>
              <a:t>*/]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7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913" y="342814"/>
            <a:ext cx="10515600" cy="10658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Статические поля и методы не могут обращаться к нестатическим полям и методам 			напрямую из-за недоступности ссылки </a:t>
            </a:r>
            <a:r>
              <a:rPr lang="en-US" dirty="0" smtClean="0"/>
              <a:t>this.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73" y="1757546"/>
            <a:ext cx="8934279" cy="2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статических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Статические методы не работают с объектами, поэтому их следует использовать в двух случаях:</a:t>
            </a:r>
          </a:p>
          <a:p>
            <a:r>
              <a:rPr lang="ru-RU" dirty="0" smtClean="0"/>
              <a:t>Методу не нужен доступ к состоянию объекта.</a:t>
            </a:r>
          </a:p>
          <a:p>
            <a:r>
              <a:rPr lang="ru-RU" dirty="0" smtClean="0"/>
              <a:t>Методу нужен доступ только к статическим полям класса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Статические методы можно вызывать, даже если ни один объект этого класса не создан. </a:t>
            </a:r>
          </a:p>
          <a:p>
            <a:pPr marL="0" indent="0">
              <a:buNone/>
            </a:pPr>
            <a:r>
              <a:rPr lang="ru-RU" dirty="0" smtClean="0"/>
              <a:t>Поля редко делают </a:t>
            </a:r>
            <a:r>
              <a:rPr lang="en-US" b="1" dirty="0" smtClean="0"/>
              <a:t>static</a:t>
            </a:r>
            <a:r>
              <a:rPr lang="ru-RU" b="1" dirty="0" smtClean="0"/>
              <a:t>, </a:t>
            </a:r>
            <a:r>
              <a:rPr lang="ru-RU" dirty="0" smtClean="0"/>
              <a:t>а</a:t>
            </a:r>
            <a:r>
              <a:rPr lang="en-US" b="1" dirty="0" smtClean="0"/>
              <a:t> final static</a:t>
            </a:r>
            <a:r>
              <a:rPr lang="ru-RU" b="1" dirty="0" smtClean="0"/>
              <a:t> </a:t>
            </a:r>
            <a:r>
              <a:rPr lang="ru-RU" dirty="0" smtClean="0"/>
              <a:t>встречается часто. Доступ к таким полям </a:t>
            </a:r>
            <a:r>
              <a:rPr lang="en-US" b="1" dirty="0" smtClean="0"/>
              <a:t>public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383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266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Статические члены и модификатор static</vt:lpstr>
      <vt:lpstr>Статическими могут быть:</vt:lpstr>
      <vt:lpstr>Статические поля</vt:lpstr>
      <vt:lpstr>Презентация PowerPoint</vt:lpstr>
      <vt:lpstr>Презентация PowerPoint</vt:lpstr>
      <vt:lpstr>Статические методы</vt:lpstr>
      <vt:lpstr>Объявление статического метода</vt:lpstr>
      <vt:lpstr>Презентация PowerPoint</vt:lpstr>
      <vt:lpstr>Применение статических методов</vt:lpstr>
      <vt:lpstr>Статический блок инициализации</vt:lpstr>
      <vt:lpstr>Презентация PowerPoint</vt:lpstr>
      <vt:lpstr>Порядок инициализации полей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Статические члены и модификатор static</dc:title>
  <dc:creator>Пользователь</dc:creator>
  <cp:lastModifiedBy>Пользователь</cp:lastModifiedBy>
  <cp:revision>5</cp:revision>
  <dcterms:created xsi:type="dcterms:W3CDTF">2018-02-20T19:34:41Z</dcterms:created>
  <dcterms:modified xsi:type="dcterms:W3CDTF">2018-02-20T20:19:09Z</dcterms:modified>
</cp:coreProperties>
</file>