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AA"/>
    <a:srgbClr val="00CC99"/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8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36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8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1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42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56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1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2D78-1541-4A1C-B87A-4BD7DDB7D9BC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264F6-9FFA-4640-AFC8-B7490343E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18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9" y="1442616"/>
            <a:ext cx="9858043" cy="4949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925" y="0"/>
            <a:ext cx="6254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 Pattern</a:t>
            </a:r>
            <a:endParaRPr lang="ru-RU" sz="6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9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Применимость</a:t>
            </a:r>
            <a:endParaRPr lang="ru-RU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sz="1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Когда в программе должен быть единственный экземпляр какого-то класса, доступный всем клиентам (например, общий доступ к базе данных из разных частей программы</a:t>
            </a:r>
            <a:r>
              <a:rPr lang="ru-RU" sz="1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ru-RU" sz="1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1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Когда </a:t>
            </a:r>
            <a:r>
              <a:rPr lang="ru-RU" sz="1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вам хочется иметь больше контроля над глобальными переменными</a:t>
            </a:r>
            <a:r>
              <a:rPr lang="ru-RU" sz="1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1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1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6634" y="0"/>
            <a:ext cx="42787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ru-RU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модель)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467" y="3115733"/>
            <a:ext cx="114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/>
              <a:t>Модель</a:t>
            </a:r>
            <a:r>
              <a:rPr lang="ru-RU" sz="3600" dirty="0" smtClean="0"/>
              <a:t> </a:t>
            </a:r>
            <a:r>
              <a:rPr lang="ru-RU" sz="3600" dirty="0"/>
              <a:t>предоставляет данные и реагирует на команды контроллера, изменяя свое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6870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9729" y="0"/>
            <a:ext cx="7732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(</a:t>
            </a:r>
            <a:r>
              <a:rPr lang="ru-RU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представление)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1667" y="3105835"/>
            <a:ext cx="1176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i="1" dirty="0"/>
              <a:t>Представление</a:t>
            </a:r>
            <a:r>
              <a:rPr lang="ru-RU" sz="3600" dirty="0"/>
              <a:t> </a:t>
            </a:r>
            <a:r>
              <a:rPr lang="ru-RU" sz="3600" dirty="0" smtClean="0"/>
              <a:t>отвечает </a:t>
            </a:r>
            <a:r>
              <a:rPr lang="ru-RU" sz="3600" dirty="0"/>
              <a:t>за отображение данных модели пользователю, реагируя на изменения модели.</a:t>
            </a:r>
          </a:p>
        </p:txBody>
      </p:sp>
    </p:spTree>
    <p:extLst>
      <p:ext uri="{BB962C8B-B14F-4D97-AF65-F5344CB8AC3E}">
        <p14:creationId xmlns:p14="http://schemas.microsoft.com/office/powerpoint/2010/main" val="37283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4793" y="0"/>
            <a:ext cx="62424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Controller</a:t>
            </a:r>
            <a:br>
              <a:rPr lang="en-US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контроллер)</a:t>
            </a:r>
            <a:endParaRPr lang="ru-RU" sz="6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105835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i="1" dirty="0" smtClean="0"/>
              <a:t>Контроллер</a:t>
            </a:r>
            <a:r>
              <a:rPr lang="ru-RU" sz="3600" dirty="0" smtClean="0"/>
              <a:t> </a:t>
            </a:r>
            <a:r>
              <a:rPr lang="ru-RU" sz="3600" dirty="0"/>
              <a:t>интерпретирует действия пользователя, оповещая модель о необходимости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36357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48933" y="1761067"/>
            <a:ext cx="8669868" cy="5096932"/>
          </a:xfrm>
        </p:spPr>
        <p:txBody>
          <a:bodyPr>
            <a:normAutofit/>
          </a:bodyPr>
          <a:lstStyle/>
          <a:p>
            <a:r>
              <a:rPr lang="ru-RU" sz="3600" dirty="0"/>
              <a:t>К одной </a:t>
            </a:r>
            <a:r>
              <a:rPr lang="ru-RU" sz="3600" i="1" dirty="0"/>
              <a:t>модели</a:t>
            </a:r>
            <a:r>
              <a:rPr lang="ru-RU" sz="3600" dirty="0"/>
              <a:t> можно присоединить несколько </a:t>
            </a:r>
            <a:r>
              <a:rPr lang="ru-RU" sz="3600" i="1" dirty="0"/>
              <a:t>видов</a:t>
            </a:r>
            <a:r>
              <a:rPr lang="ru-RU" sz="3600" dirty="0"/>
              <a:t>, при этом не затрагивая реализацию </a:t>
            </a:r>
            <a:r>
              <a:rPr lang="ru-RU" sz="3600" i="1" dirty="0"/>
              <a:t>модели</a:t>
            </a:r>
            <a:r>
              <a:rPr lang="ru-RU" sz="3600" dirty="0"/>
              <a:t>. </a:t>
            </a:r>
            <a:endParaRPr lang="en-US" sz="3600" dirty="0" smtClean="0"/>
          </a:p>
          <a:p>
            <a:r>
              <a:rPr lang="ru-RU" sz="3600" dirty="0" smtClean="0"/>
              <a:t>Изменение реакции на действия пользователя без затрагивания </a:t>
            </a:r>
            <a:r>
              <a:rPr lang="en-US" sz="3600" dirty="0" smtClean="0"/>
              <a:t>UI</a:t>
            </a:r>
            <a:endParaRPr lang="ru-RU" sz="3600" dirty="0"/>
          </a:p>
          <a:p>
            <a:r>
              <a:rPr lang="ru-RU" sz="3600" dirty="0" smtClean="0"/>
              <a:t>Раздельность труда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97237" y="287866"/>
            <a:ext cx="6197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Возможности</a:t>
            </a:r>
            <a:endParaRPr lang="ru-RU" sz="6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3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Singleton</a:t>
            </a:r>
            <a:endParaRPr lang="ru-RU" sz="6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282700"/>
            <a:ext cx="8703733" cy="5439833"/>
          </a:xfrm>
        </p:spPr>
      </p:pic>
    </p:spTree>
    <p:extLst>
      <p:ext uri="{BB962C8B-B14F-4D97-AF65-F5344CB8AC3E}">
        <p14:creationId xmlns:p14="http://schemas.microsoft.com/office/powerpoint/2010/main" val="170002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3" y="603911"/>
            <a:ext cx="11300354" cy="5650177"/>
          </a:xfrm>
        </p:spPr>
      </p:pic>
    </p:spTree>
    <p:extLst>
      <p:ext uri="{BB962C8B-B14F-4D97-AF65-F5344CB8AC3E}">
        <p14:creationId xmlns:p14="http://schemas.microsoft.com/office/powerpoint/2010/main" val="423051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Решаемые проблемы</a:t>
            </a:r>
            <a:endParaRPr lang="ru-RU" sz="6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9934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Гарантирует наличие единственного экземпляра класса.</a:t>
            </a:r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Предоставляет глобальную точку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37516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Добавьте в класс приватное статическое поле, которое будет содержать одиночный объект.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Объявите статический создающий метод, который будет использоваться для получения одиночки.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Добавьте «ленивую инициализацию» (создание объекта при первом вызове метода) в создающий метод одиночки.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Сделайте конструктор класса приватным.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клиентском коде замените вызовы конструктора вызовами создающего метода.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78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185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Singleton</vt:lpstr>
      <vt:lpstr>Презентация PowerPoint</vt:lpstr>
      <vt:lpstr>Решаемые проблемы</vt:lpstr>
      <vt:lpstr>Реализация</vt:lpstr>
      <vt:lpstr>Применимость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Русак</dc:creator>
  <cp:lastModifiedBy>Владислав Русак</cp:lastModifiedBy>
  <cp:revision>6</cp:revision>
  <dcterms:created xsi:type="dcterms:W3CDTF">2018-02-20T20:45:09Z</dcterms:created>
  <dcterms:modified xsi:type="dcterms:W3CDTF">2018-03-01T19:38:09Z</dcterms:modified>
</cp:coreProperties>
</file>