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5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38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14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8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28873B-C0A8-44C7-B6DD-50C3047733E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E68A1B-21BA-4B01-A796-5318DE8A0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5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770" y="1354013"/>
            <a:ext cx="9440034" cy="3018049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Технические сложности инженерного и программного обеспечения работы с 3-D изображениями.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770" y="4943563"/>
            <a:ext cx="9440034" cy="1049867"/>
          </a:xfrm>
        </p:spPr>
        <p:txBody>
          <a:bodyPr/>
          <a:lstStyle/>
          <a:p>
            <a:r>
              <a:rPr lang="ru-RU" dirty="0" smtClean="0"/>
              <a:t>Выполнила студентка 3 курса 680971 группы</a:t>
            </a:r>
          </a:p>
          <a:p>
            <a:r>
              <a:rPr lang="ru-RU" dirty="0" err="1" smtClean="0"/>
              <a:t>Барковская</a:t>
            </a:r>
            <a:r>
              <a:rPr lang="ru-RU" dirty="0" smtClean="0"/>
              <a:t> Ольга Вячеславовна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68215"/>
            <a:ext cx="10353762" cy="560949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 smtClean="0">
                <a:effectLst/>
              </a:rPr>
              <a:t>	3D </a:t>
            </a:r>
            <a:r>
              <a:rPr lang="ru-RU" dirty="0">
                <a:effectLst/>
              </a:rPr>
              <a:t>графика – это создание объемной модели при помощи специальных компьютерных программ. Объемное изображение создаётся на основе чертежей, рисунков, подробных описаний или любой другой графический или текстовой информации. В специальной программе модель можно посмотреть со всех сторон (сверху, снизу, сбоку), встроить на любую плоскость и в любое </a:t>
            </a:r>
            <a:r>
              <a:rPr lang="ru-RU" dirty="0" smtClean="0">
                <a:effectLst/>
              </a:rPr>
              <a:t>окружение.</a:t>
            </a:r>
          </a:p>
          <a:p>
            <a:pPr marL="36900" indent="0">
              <a:buNone/>
            </a:pPr>
            <a:endParaRPr lang="ru-RU" dirty="0">
              <a:effectLst/>
            </a:endParaRPr>
          </a:p>
          <a:p>
            <a:pPr marL="36900" indent="0">
              <a:buNone/>
            </a:pPr>
            <a:endParaRPr lang="ru-RU" dirty="0" smtClean="0">
              <a:effectLst/>
            </a:endParaRPr>
          </a:p>
          <a:p>
            <a:pPr marL="36900" indent="0">
              <a:buNone/>
            </a:pPr>
            <a:r>
              <a:rPr lang="ru-RU" dirty="0">
                <a:effectLst/>
              </a:rPr>
              <a:t>	</a:t>
            </a:r>
            <a:r>
              <a:rPr lang="ru-RU" dirty="0" smtClean="0">
                <a:effectLst/>
              </a:rPr>
              <a:t>Трехмерная </a:t>
            </a:r>
            <a:r>
              <a:rPr lang="ru-RU" dirty="0">
                <a:effectLst/>
              </a:rPr>
              <a:t>графика может быть любой сложности. Можно создать простую трехмерную модель, с низкой детализацией и упрощенной формы. Или же это может быть более сложная модель, в которой присутствует проработка самых мелких деталей, фактуры, использованы профессиональные приемы (тени, отражения, преломление света и так далее).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07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Calisto MT</vt:lpstr>
      <vt:lpstr>Trebuchet MS</vt:lpstr>
      <vt:lpstr>Wingdings 2</vt:lpstr>
      <vt:lpstr>Slate</vt:lpstr>
      <vt:lpstr>Технические сложности инженерного и программного обеспечения работы с 3-D изображениями.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Технические сложности инженерного и программного обеспечения работы с 3-D изображениями.</dc:title>
  <dc:creator>Keetmine</dc:creator>
  <cp:lastModifiedBy>Keetmine</cp:lastModifiedBy>
  <cp:revision>3</cp:revision>
  <dcterms:created xsi:type="dcterms:W3CDTF">2019-01-03T16:34:09Z</dcterms:created>
  <dcterms:modified xsi:type="dcterms:W3CDTF">2019-01-03T17:21:53Z</dcterms:modified>
</cp:coreProperties>
</file>