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1" r:id="rId3"/>
    <p:sldId id="258" r:id="rId4"/>
    <p:sldId id="259" r:id="rId5"/>
    <p:sldId id="257" r:id="rId6"/>
    <p:sldId id="256" r:id="rId7"/>
    <p:sldId id="260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9F858-96CB-43BB-8665-DDF297F4234B}" v="57" dt="2024-01-18T11:40:02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viwe Makiva" userId="b5f58b4c-d183-4d12-9c29-996f93d9f005" providerId="ADAL" clId="{5019F858-96CB-43BB-8665-DDF297F4234B}"/>
    <pc:docChg chg="modSld">
      <pc:chgData name="Uviwe Makiva" userId="b5f58b4c-d183-4d12-9c29-996f93d9f005" providerId="ADAL" clId="{5019F858-96CB-43BB-8665-DDF297F4234B}" dt="2024-01-18T11:40:02.153" v="56" actId="20577"/>
      <pc:docMkLst>
        <pc:docMk/>
      </pc:docMkLst>
      <pc:sldChg chg="modSp modAnim">
        <pc:chgData name="Uviwe Makiva" userId="b5f58b4c-d183-4d12-9c29-996f93d9f005" providerId="ADAL" clId="{5019F858-96CB-43BB-8665-DDF297F4234B}" dt="2024-01-18T11:40:02.153" v="56" actId="20577"/>
        <pc:sldMkLst>
          <pc:docMk/>
          <pc:sldMk cId="1714281642" sldId="265"/>
        </pc:sldMkLst>
        <pc:spChg chg="mod">
          <ac:chgData name="Uviwe Makiva" userId="b5f58b4c-d183-4d12-9c29-996f93d9f005" providerId="ADAL" clId="{5019F858-96CB-43BB-8665-DDF297F4234B}" dt="2024-01-18T11:39:59.232" v="52" actId="20577"/>
          <ac:spMkLst>
            <pc:docMk/>
            <pc:sldMk cId="1714281642" sldId="265"/>
            <ac:spMk id="2" creationId="{00000000-0000-0000-0000-000000000000}"/>
          </ac:spMkLst>
        </pc:spChg>
        <pc:spChg chg="mod">
          <ac:chgData name="Uviwe Makiva" userId="b5f58b4c-d183-4d12-9c29-996f93d9f005" providerId="ADAL" clId="{5019F858-96CB-43BB-8665-DDF297F4234B}" dt="2024-01-18T11:39:27.717" v="12" actId="20577"/>
          <ac:spMkLst>
            <pc:docMk/>
            <pc:sldMk cId="1714281642" sldId="265"/>
            <ac:spMk id="51" creationId="{00000000-0000-0000-0000-000000000000}"/>
          </ac:spMkLst>
        </pc:spChg>
        <pc:spChg chg="mod">
          <ac:chgData name="Uviwe Makiva" userId="b5f58b4c-d183-4d12-9c29-996f93d9f005" providerId="ADAL" clId="{5019F858-96CB-43BB-8665-DDF297F4234B}" dt="2024-01-18T11:39:47.250" v="30" actId="20577"/>
          <ac:spMkLst>
            <pc:docMk/>
            <pc:sldMk cId="1714281642" sldId="265"/>
            <ac:spMk id="52" creationId="{00000000-0000-0000-0000-000000000000}"/>
          </ac:spMkLst>
        </pc:spChg>
        <pc:spChg chg="mod">
          <ac:chgData name="Uviwe Makiva" userId="b5f58b4c-d183-4d12-9c29-996f93d9f005" providerId="ADAL" clId="{5019F858-96CB-43BB-8665-DDF297F4234B}" dt="2024-01-18T11:40:02.153" v="56" actId="20577"/>
          <ac:spMkLst>
            <pc:docMk/>
            <pc:sldMk cId="1714281642" sldId="265"/>
            <ac:spMk id="5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2000">
              <a:schemeClr val="bg1">
                <a:lumMod val="85000"/>
              </a:schemeClr>
            </a:gs>
            <a:gs pos="73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2266-2F6D-4F43-BE93-9D9AFFD2C6A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C8D3-2FB3-433E-9511-49AFEC40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0" y="3660946"/>
            <a:ext cx="9144000" cy="3199340"/>
          </a:xfrm>
          <a:custGeom>
            <a:avLst/>
            <a:gdLst>
              <a:gd name="connsiteX0" fmla="*/ 324968 w 12192000"/>
              <a:gd name="connsiteY0" fmla="*/ 833 h 3119738"/>
              <a:gd name="connsiteX1" fmla="*/ 5360853 w 12192000"/>
              <a:gd name="connsiteY1" fmla="*/ 2013917 h 3119738"/>
              <a:gd name="connsiteX2" fmla="*/ 12148371 w 12192000"/>
              <a:gd name="connsiteY2" fmla="*/ 1790390 h 3119738"/>
              <a:gd name="connsiteX3" fmla="*/ 12192000 w 12192000"/>
              <a:gd name="connsiteY3" fmla="*/ 1803981 h 3119738"/>
              <a:gd name="connsiteX4" fmla="*/ 12192000 w 12192000"/>
              <a:gd name="connsiteY4" fmla="*/ 3119738 h 3119738"/>
              <a:gd name="connsiteX5" fmla="*/ 0 w 12192000"/>
              <a:gd name="connsiteY5" fmla="*/ 3119738 h 3119738"/>
              <a:gd name="connsiteX6" fmla="*/ 0 w 12192000"/>
              <a:gd name="connsiteY6" fmla="*/ 28427 h 3119738"/>
              <a:gd name="connsiteX7" fmla="*/ 146673 w 12192000"/>
              <a:gd name="connsiteY7" fmla="*/ 5742 h 3119738"/>
              <a:gd name="connsiteX8" fmla="*/ 324968 w 12192000"/>
              <a:gd name="connsiteY8" fmla="*/ 833 h 3119738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3119738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4265786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65786">
                <a:moveTo>
                  <a:pt x="324968" y="833"/>
                </a:moveTo>
                <a:cubicBezTo>
                  <a:pt x="1746929" y="48481"/>
                  <a:pt x="3572609" y="1803752"/>
                  <a:pt x="5360853" y="2013917"/>
                </a:cubicBezTo>
                <a:cubicBezTo>
                  <a:pt x="7298114" y="2241594"/>
                  <a:pt x="10269926" y="1294355"/>
                  <a:pt x="12148371" y="1790390"/>
                </a:cubicBezTo>
                <a:lnTo>
                  <a:pt x="12192000" y="1803981"/>
                </a:lnTo>
                <a:lnTo>
                  <a:pt x="12192000" y="4265786"/>
                </a:lnTo>
                <a:lnTo>
                  <a:pt x="0" y="4265786"/>
                </a:lnTo>
                <a:lnTo>
                  <a:pt x="0" y="28427"/>
                </a:lnTo>
                <a:lnTo>
                  <a:pt x="146673" y="5742"/>
                </a:lnTo>
                <a:cubicBezTo>
                  <a:pt x="206301" y="389"/>
                  <a:pt x="265720" y="-1154"/>
                  <a:pt x="324968" y="8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/>
          <p:cNvSpPr/>
          <p:nvPr/>
        </p:nvSpPr>
        <p:spPr>
          <a:xfrm>
            <a:off x="2088030" y="5322739"/>
            <a:ext cx="5056406" cy="723341"/>
          </a:xfrm>
          <a:prstGeom prst="ellipse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586442" y="5511893"/>
            <a:ext cx="2472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ENVIRONMENTAL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LEAF PUZZLE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9" y="5580323"/>
            <a:ext cx="2498492" cy="818220"/>
          </a:xfrm>
          <a:prstGeom prst="rect">
            <a:avLst/>
          </a:prstGeom>
        </p:spPr>
      </p:pic>
      <p:grpSp>
        <p:nvGrpSpPr>
          <p:cNvPr id="17" name="Group 34"/>
          <p:cNvGrpSpPr>
            <a:grpSpLocks noChangeAspect="1"/>
          </p:cNvGrpSpPr>
          <p:nvPr/>
        </p:nvGrpSpPr>
        <p:grpSpPr bwMode="auto">
          <a:xfrm>
            <a:off x="1997775" y="505418"/>
            <a:ext cx="4527041" cy="4464858"/>
            <a:chOff x="1866" y="276"/>
            <a:chExt cx="3640" cy="3590"/>
          </a:xfrm>
          <a:solidFill>
            <a:schemeClr val="bg1">
              <a:lumMod val="65000"/>
            </a:schemeClr>
          </a:solidFill>
        </p:grpSpPr>
        <p:sp>
          <p:nvSpPr>
            <p:cNvPr id="18" name="Freeform 35"/>
            <p:cNvSpPr>
              <a:spLocks/>
            </p:cNvSpPr>
            <p:nvPr/>
          </p:nvSpPr>
          <p:spPr bwMode="auto">
            <a:xfrm>
              <a:off x="1866" y="319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36"/>
            <p:cNvSpPr>
              <a:spLocks/>
            </p:cNvSpPr>
            <p:nvPr/>
          </p:nvSpPr>
          <p:spPr bwMode="auto">
            <a:xfrm>
              <a:off x="2534" y="27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0" name="Group 34"/>
          <p:cNvGrpSpPr>
            <a:grpSpLocks noChangeAspect="1"/>
          </p:cNvGrpSpPr>
          <p:nvPr/>
        </p:nvGrpSpPr>
        <p:grpSpPr bwMode="auto">
          <a:xfrm rot="21448550">
            <a:off x="4245554" y="1915004"/>
            <a:ext cx="3321623" cy="3275999"/>
            <a:chOff x="1256" y="396"/>
            <a:chExt cx="3640" cy="3590"/>
          </a:xfrm>
          <a:solidFill>
            <a:schemeClr val="bg1">
              <a:lumMod val="65000"/>
            </a:schemeClr>
          </a:solidFill>
        </p:grpSpPr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3" name="Group 34"/>
          <p:cNvGrpSpPr>
            <a:grpSpLocks noChangeAspect="1"/>
          </p:cNvGrpSpPr>
          <p:nvPr/>
        </p:nvGrpSpPr>
        <p:grpSpPr bwMode="auto">
          <a:xfrm rot="191129">
            <a:off x="2009134" y="829325"/>
            <a:ext cx="2255903" cy="2224917"/>
            <a:chOff x="1256" y="396"/>
            <a:chExt cx="3640" cy="3590"/>
          </a:xfrm>
          <a:solidFill>
            <a:schemeClr val="bg1">
              <a:lumMod val="65000"/>
            </a:schemeClr>
          </a:solidFill>
        </p:grpSpPr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804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12 -0.85092 L -0.13112 -0.85069 C -0.12826 -0.84977 -0.12539 -0.84907 -0.12253 -0.84745 C -0.12149 -0.84676 -0.1207 -0.84491 -0.11966 -0.84398 C -0.11823 -0.84259 -0.11654 -0.84213 -0.11498 -0.84074 C -0.11081 -0.83703 -0.11328 -0.8368 -0.10833 -0.83403 C -0.10677 -0.8331 -0.10508 -0.8331 -0.10352 -0.83217 C -0.0987 -0.82986 -0.09662 -0.82801 -0.09219 -0.82384 C -0.09024 -0.82199 -0.08659 -0.81782 -0.08464 -0.81528 C -0.08333 -0.81366 -0.08216 -0.8118 -0.08073 -0.81018 C -0.07995 -0.80949 -0.07891 -0.80926 -0.07787 -0.80856 C -0.07565 -0.80463 -0.07318 -0.80116 -0.07123 -0.79676 C -0.0694 -0.79236 -0.06784 -0.78727 -0.06563 -0.78333 L -0.05899 -0.77153 C -0.05794 -0.76991 -0.0569 -0.76852 -0.05612 -0.76666 C -0.05508 -0.76435 -0.0543 -0.76203 -0.05326 -0.75995 C -0.05235 -0.7581 -0.0513 -0.75671 -0.05039 -0.75486 C -0.04414 -0.7419 -0.05052 -0.7544 -0.0457 -0.74143 C -0.04518 -0.74004 -0.0444 -0.73912 -0.04375 -0.73796 C -0.0431 -0.73518 -0.04258 -0.73217 -0.0418 -0.7294 C -0.03906 -0.71967 -0.0405 -0.72963 -0.03802 -0.71736 C -0.03763 -0.71551 -0.0375 -0.71319 -0.03711 -0.71088 C -0.03659 -0.70787 -0.03568 -0.70532 -0.03516 -0.70254 C -0.03477 -0.69977 -0.03464 -0.69676 -0.03425 -0.69375 C -0.03242 -0.68102 -0.03412 -0.69791 -0.03229 -0.68217 C -0.03164 -0.67616 -0.03086 -0.66574 -0.03047 -0.66041 C -0.0306 -0.65092 -0.02969 -0.61991 -0.03229 -0.60301 C -0.03281 -0.59953 -0.03373 -0.59629 -0.03425 -0.59259 C -0.03438 -0.59166 -0.03698 -0.57153 -0.03802 -0.56921 L -0.04089 -0.5625 C -0.04128 -0.56041 -0.04128 -0.55879 -0.0418 -0.55741 C -0.04714 -0.54166 -0.03998 -0.56921 -0.0457 -0.54884 C -0.0461 -0.54722 -0.0461 -0.54514 -0.04662 -0.54352 C -0.04831 -0.53889 -0.05039 -0.53426 -0.05235 -0.53032 C -0.05456 -0.525 -0.05521 -0.52268 -0.05794 -0.51828 C -0.05925 -0.51666 -0.06055 -0.51528 -0.06185 -0.51342 C -0.0711 -0.49907 -0.05729 -0.51805 -0.06849 -0.50301 C -0.06901 -0.50139 -0.06953 -0.49977 -0.07031 -0.49815 C -0.0711 -0.49676 -0.07227 -0.49606 -0.07318 -0.49467 C -0.07448 -0.49305 -0.07565 -0.49143 -0.07695 -0.48981 C -0.07852 -0.48773 -0.08021 -0.48611 -0.08177 -0.48472 C -0.0875 -0.47778 -0.08333 -0.48078 -0.08841 -0.47778 L -0.09688 -0.4662 C -0.09818 -0.46458 -0.09948 -0.46296 -0.10078 -0.46088 C -0.10651 -0.45301 -0.10339 -0.45555 -0.10833 -0.45254 L -0.1168 -0.44259 C -0.11784 -0.44097 -0.11888 -0.44028 -0.11966 -0.43866 L -0.12448 -0.43078 C -0.12539 -0.4287 -0.12617 -0.42708 -0.12735 -0.42569 C -0.12852 -0.42407 -0.12982 -0.42176 -0.13112 -0.42037 C -0.13229 -0.41875 -0.13373 -0.41805 -0.1349 -0.41713 C -0.13594 -0.41574 -0.13685 -0.41504 -0.13776 -0.41342 C -0.14167 -0.40301 -0.13737 -0.41342 -0.14245 -0.40532 C -0.14453 -0.40231 -0.1461 -0.39815 -0.14818 -0.39514 C -0.15078 -0.3919 -0.15352 -0.38889 -0.15573 -0.38495 C -0.15638 -0.38403 -0.15703 -0.38287 -0.15768 -0.38148 C -0.15886 -0.37986 -0.16042 -0.37847 -0.16146 -0.37662 C -0.16263 -0.37477 -0.16328 -0.37199 -0.16432 -0.36991 C -0.1655 -0.36805 -0.16706 -0.3669 -0.1681 -0.36481 C -0.17383 -0.35486 -0.16862 -0.3618 -0.17292 -0.35301 C -0.17461 -0.34953 -0.17669 -0.34629 -0.17865 -0.34305 L -0.18138 -0.33796 C -0.18242 -0.33611 -0.1832 -0.33426 -0.18425 -0.33287 L -0.18711 -0.3294 C -0.18776 -0.32801 -0.19115 -0.32014 -0.19193 -0.31759 C -0.19232 -0.31597 -0.19232 -0.31412 -0.19284 -0.3125 C -0.19701 -0.30139 -0.1944 -0.31342 -0.19753 -0.30254 C -0.2 -0.29375 -0.19675 -0.30069 -0.20039 -0.29398 C -0.20104 -0.29166 -0.20156 -0.28935 -0.20235 -0.28727 C -0.20287 -0.28541 -0.20378 -0.28403 -0.20417 -0.28217 C -0.20456 -0.28055 -0.20534 -0.27245 -0.20612 -0.27037 C -0.2069 -0.26828 -0.20807 -0.2669 -0.20899 -0.26528 C -0.2099 -0.25879 -0.20977 -0.25764 -0.21185 -0.25185 C -0.21263 -0.24953 -0.21393 -0.24745 -0.21472 -0.24514 C -0.2155 -0.24236 -0.21589 -0.23935 -0.21654 -0.23657 C -0.21719 -0.23426 -0.21797 -0.23217 -0.21849 -0.22986 C -0.22188 -0.21481 -0.21862 -0.22453 -0.22227 -0.21458 C -0.22253 -0.2118 -0.22279 -0.20903 -0.22318 -0.20625 C -0.2237 -0.20278 -0.22513 -0.19606 -0.22513 -0.19583 C -0.22539 -0.19328 -0.22695 -0.17291 -0.22695 -0.17083 C -0.22695 -0.15555 -0.22722 -0.13889 -0.22513 -0.12361 C -0.22487 -0.12176 -0.22435 -0.12014 -0.22422 -0.11852 C -0.22383 -0.11574 -0.2237 -0.11273 -0.22318 -0.10995 C -0.22266 -0.10648 -0.22175 -0.10324 -0.22136 -0.1 C -0.22097 -0.09768 -0.22005 -0.09051 -0.2194 -0.08819 C -0.21888 -0.08634 -0.2181 -0.08472 -0.21758 -0.0831 C -0.21719 -0.08078 -0.21719 -0.07824 -0.21654 -0.07616 C -0.2155 -0.07268 -0.21406 -0.06944 -0.21276 -0.0662 C -0.21211 -0.06435 -0.2112 -0.06296 -0.21081 -0.06111 C -0.20873 -0.04953 -0.21042 -0.05347 -0.20703 -0.04768 C -0.20469 -0.03495 -0.20794 -0.05046 -0.20417 -0.0375 C -0.20261 -0.03171 -0.2043 -0.03287 -0.20143 -0.02893 C -0.19961 -0.02662 -0.19727 -0.02523 -0.1957 -0.02222 C -0.1944 -0.01991 -0.19362 -0.01643 -0.19193 -0.01551 L -0.18333 -0.01041 C -0.18242 -0.00995 -0.18125 -0.00972 -0.18047 -0.00879 L -0.17474 -0.00208 C -0.17383 -0.00092 -0.17292 0.00047 -0.17188 0.00139 L -0.1681 0.00486 C -0.16185 0.01574 -0.1737 -0.00393 -0.16055 0.01158 C -0.15508 0.01806 -0.16029 0.01227 -0.15482 0.01667 C -0.15352 0.01759 -0.15235 0.01898 -0.15104 0.01991 C -0.14922 0.0213 -0.14727 0.02222 -0.14531 0.02338 C -0.14258 0.025 -0.14167 0.0257 -0.13867 0.02662 C -0.13685 0.02732 -0.1349 0.02755 -0.13294 0.02847 C -0.13203 0.02871 -0.13112 0.02986 -0.13021 0.03009 C -0.12383 0.03148 -0.1112 0.03357 -0.1112 0.0338 C -0.10026 0.0331 -0.06706 0.03403 -0.04844 0.03009 C -0.0444 0.02917 -0.04206 0.02732 -0.03802 0.025 C -0.03711 0.02454 -0.0362 0.02361 -0.03516 0.02338 L -0.02565 0.01991 L -0.02097 0.01829 C -0.02005 0.01713 -0.01914 0.01574 -0.0181 0.01482 C -0.01198 0.01019 -0.01341 0.01273 -0.00768 0.00972 C -0.00573 0.0088 -0.00195 0.00648 -0.00195 0.00672 L 1.66667E-6 -0.00023 L 1.66667E-6 -2.22222E-6 " pathEditMode="relative" rAng="0" ptsTypes="AAAAAAAAAAAAAAAAAAAAAAAAAAAAAAAAAAAAAAAAAAAAAAAAAAAAAAAAAAAAAAAAAAAAAAAAAAAAAAAAAAAAAAAAAAAAAAAAAAAAAAAAAAAAAAAAAAAAA">
                                      <p:cBhvr>
                                        <p:cTn id="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442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7" presetClass="path" presetSubtype="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17734 -0.91829 C -0.06172 -0.82176 -0.1638 -0.45926 -0.1487 -0.36435 C -0.13242 -0.26968 -0.07435 -0.29746 -0.06198 -0.24005 C -0.04922 -0.1838 -0.11823 -0.14306 -0.07383 -0.02315 C -0.03945 0.04282 -0.02383 0.01273 6.25E-7 -0.00046 " pathEditMode="relative" rAng="0" ptsTypes="AAAAA">
                                      <p:cBhvr>
                                        <p:cTn id="1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8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7" presetClass="path" presetSubtype="0" decel="5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0.14895 -0.87014 C -0.03424 -0.77199 0.03099 -0.59468 0.04597 -0.50162 C 0.06198 -0.40764 0.01459 -0.34653 0.01771 -0.2801 C 0.02058 -0.21389 0.04024 -0.23658 0.08464 -0.11621 C 0.11901 -0.05093 -0.0125 0.01111 -4.16667E-6 2.59259E-6 " pathEditMode="relative" rAng="0" ptsTypes="AAAAA">
                                      <p:cBhvr>
                                        <p:cTn id="1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435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3660946"/>
            <a:ext cx="9144000" cy="3199340"/>
          </a:xfrm>
          <a:custGeom>
            <a:avLst/>
            <a:gdLst>
              <a:gd name="connsiteX0" fmla="*/ 324968 w 12192000"/>
              <a:gd name="connsiteY0" fmla="*/ 833 h 3119738"/>
              <a:gd name="connsiteX1" fmla="*/ 5360853 w 12192000"/>
              <a:gd name="connsiteY1" fmla="*/ 2013917 h 3119738"/>
              <a:gd name="connsiteX2" fmla="*/ 12148371 w 12192000"/>
              <a:gd name="connsiteY2" fmla="*/ 1790390 h 3119738"/>
              <a:gd name="connsiteX3" fmla="*/ 12192000 w 12192000"/>
              <a:gd name="connsiteY3" fmla="*/ 1803981 h 3119738"/>
              <a:gd name="connsiteX4" fmla="*/ 12192000 w 12192000"/>
              <a:gd name="connsiteY4" fmla="*/ 3119738 h 3119738"/>
              <a:gd name="connsiteX5" fmla="*/ 0 w 12192000"/>
              <a:gd name="connsiteY5" fmla="*/ 3119738 h 3119738"/>
              <a:gd name="connsiteX6" fmla="*/ 0 w 12192000"/>
              <a:gd name="connsiteY6" fmla="*/ 28427 h 3119738"/>
              <a:gd name="connsiteX7" fmla="*/ 146673 w 12192000"/>
              <a:gd name="connsiteY7" fmla="*/ 5742 h 3119738"/>
              <a:gd name="connsiteX8" fmla="*/ 324968 w 12192000"/>
              <a:gd name="connsiteY8" fmla="*/ 833 h 3119738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3119738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4265786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65786">
                <a:moveTo>
                  <a:pt x="324968" y="833"/>
                </a:moveTo>
                <a:cubicBezTo>
                  <a:pt x="1746929" y="48481"/>
                  <a:pt x="3572609" y="1803752"/>
                  <a:pt x="5360853" y="2013917"/>
                </a:cubicBezTo>
                <a:cubicBezTo>
                  <a:pt x="7298114" y="2241594"/>
                  <a:pt x="10269926" y="1294355"/>
                  <a:pt x="12148371" y="1790390"/>
                </a:cubicBezTo>
                <a:lnTo>
                  <a:pt x="12192000" y="1803981"/>
                </a:lnTo>
                <a:lnTo>
                  <a:pt x="12192000" y="4265786"/>
                </a:lnTo>
                <a:lnTo>
                  <a:pt x="0" y="4265786"/>
                </a:lnTo>
                <a:lnTo>
                  <a:pt x="0" y="28427"/>
                </a:lnTo>
                <a:lnTo>
                  <a:pt x="146673" y="5742"/>
                </a:lnTo>
                <a:cubicBezTo>
                  <a:pt x="206301" y="389"/>
                  <a:pt x="265720" y="-1154"/>
                  <a:pt x="324968" y="8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9" y="5580323"/>
            <a:ext cx="2498492" cy="81822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2944390" y="5219123"/>
            <a:ext cx="3116966" cy="564897"/>
          </a:xfrm>
          <a:prstGeom prst="ellipse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348016" y="5699772"/>
            <a:ext cx="489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LEAF PUZZLE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Piece Puzzle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5313" y="893453"/>
            <a:ext cx="2650868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1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  <a:p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>
            <a:off x="4068366" y="2636045"/>
            <a:ext cx="5954" cy="8335"/>
          </a:xfrm>
          <a:custGeom>
            <a:avLst/>
            <a:gdLst>
              <a:gd name="T0" fmla="*/ 0 w 5"/>
              <a:gd name="T1" fmla="*/ 0 h 7"/>
              <a:gd name="T2" fmla="*/ 0 w 5"/>
              <a:gd name="T3" fmla="*/ 0 h 7"/>
              <a:gd name="T4" fmla="*/ 5 w 5"/>
              <a:gd name="T5" fmla="*/ 7 h 7"/>
              <a:gd name="T6" fmla="*/ 5 w 5"/>
              <a:gd name="T7" fmla="*/ 7 h 7"/>
              <a:gd name="T8" fmla="*/ 0 w 5"/>
              <a:gd name="T9" fmla="*/ 0 h 7"/>
              <a:gd name="T10" fmla="*/ 0 w 5"/>
              <a:gd name="T1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7">
                <a:moveTo>
                  <a:pt x="0" y="0"/>
                </a:moveTo>
                <a:lnTo>
                  <a:pt x="0" y="0"/>
                </a:lnTo>
                <a:lnTo>
                  <a:pt x="5" y="7"/>
                </a:lnTo>
                <a:lnTo>
                  <a:pt x="5" y="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243138" y="4662488"/>
            <a:ext cx="894160" cy="800100"/>
          </a:xfrm>
          <a:custGeom>
            <a:avLst/>
            <a:gdLst>
              <a:gd name="T0" fmla="*/ 650 w 751"/>
              <a:gd name="T1" fmla="*/ 73 h 672"/>
              <a:gd name="T2" fmla="*/ 650 w 751"/>
              <a:gd name="T3" fmla="*/ 73 h 672"/>
              <a:gd name="T4" fmla="*/ 656 w 751"/>
              <a:gd name="T5" fmla="*/ 26 h 672"/>
              <a:gd name="T6" fmla="*/ 656 w 751"/>
              <a:gd name="T7" fmla="*/ 26 h 672"/>
              <a:gd name="T8" fmla="*/ 659 w 751"/>
              <a:gd name="T9" fmla="*/ 0 h 672"/>
              <a:gd name="T10" fmla="*/ 659 w 751"/>
              <a:gd name="T11" fmla="*/ 0 h 672"/>
              <a:gd name="T12" fmla="*/ 619 w 751"/>
              <a:gd name="T13" fmla="*/ 29 h 672"/>
              <a:gd name="T14" fmla="*/ 619 w 751"/>
              <a:gd name="T15" fmla="*/ 29 h 672"/>
              <a:gd name="T16" fmla="*/ 529 w 751"/>
              <a:gd name="T17" fmla="*/ 96 h 672"/>
              <a:gd name="T18" fmla="*/ 447 w 751"/>
              <a:gd name="T19" fmla="*/ 160 h 672"/>
              <a:gd name="T20" fmla="*/ 370 w 751"/>
              <a:gd name="T21" fmla="*/ 220 h 672"/>
              <a:gd name="T22" fmla="*/ 302 w 751"/>
              <a:gd name="T23" fmla="*/ 277 h 672"/>
              <a:gd name="T24" fmla="*/ 302 w 751"/>
              <a:gd name="T25" fmla="*/ 277 h 672"/>
              <a:gd name="T26" fmla="*/ 232 w 751"/>
              <a:gd name="T27" fmla="*/ 336 h 672"/>
              <a:gd name="T28" fmla="*/ 171 w 751"/>
              <a:gd name="T29" fmla="*/ 388 h 672"/>
              <a:gd name="T30" fmla="*/ 119 w 751"/>
              <a:gd name="T31" fmla="*/ 436 h 672"/>
              <a:gd name="T32" fmla="*/ 77 w 751"/>
              <a:gd name="T33" fmla="*/ 475 h 672"/>
              <a:gd name="T34" fmla="*/ 20 w 751"/>
              <a:gd name="T35" fmla="*/ 529 h 672"/>
              <a:gd name="T36" fmla="*/ 0 w 751"/>
              <a:gd name="T37" fmla="*/ 548 h 672"/>
              <a:gd name="T38" fmla="*/ 29 w 751"/>
              <a:gd name="T39" fmla="*/ 672 h 672"/>
              <a:gd name="T40" fmla="*/ 29 w 751"/>
              <a:gd name="T41" fmla="*/ 672 h 672"/>
              <a:gd name="T42" fmla="*/ 52 w 751"/>
              <a:gd name="T43" fmla="*/ 649 h 672"/>
              <a:gd name="T44" fmla="*/ 124 w 751"/>
              <a:gd name="T45" fmla="*/ 584 h 672"/>
              <a:gd name="T46" fmla="*/ 178 w 751"/>
              <a:gd name="T47" fmla="*/ 537 h 672"/>
              <a:gd name="T48" fmla="*/ 243 w 751"/>
              <a:gd name="T49" fmla="*/ 480 h 672"/>
              <a:gd name="T50" fmla="*/ 320 w 751"/>
              <a:gd name="T51" fmla="*/ 416 h 672"/>
              <a:gd name="T52" fmla="*/ 410 w 751"/>
              <a:gd name="T53" fmla="*/ 346 h 672"/>
              <a:gd name="T54" fmla="*/ 410 w 751"/>
              <a:gd name="T55" fmla="*/ 346 h 672"/>
              <a:gd name="T56" fmla="*/ 485 w 751"/>
              <a:gd name="T57" fmla="*/ 287 h 672"/>
              <a:gd name="T58" fmla="*/ 566 w 751"/>
              <a:gd name="T59" fmla="*/ 225 h 672"/>
              <a:gd name="T60" fmla="*/ 656 w 751"/>
              <a:gd name="T61" fmla="*/ 160 h 672"/>
              <a:gd name="T62" fmla="*/ 751 w 751"/>
              <a:gd name="T63" fmla="*/ 91 h 672"/>
              <a:gd name="T64" fmla="*/ 751 w 751"/>
              <a:gd name="T65" fmla="*/ 91 h 672"/>
              <a:gd name="T66" fmla="*/ 650 w 751"/>
              <a:gd name="T67" fmla="*/ 73 h 672"/>
              <a:gd name="T68" fmla="*/ 650 w 751"/>
              <a:gd name="T69" fmla="*/ 73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1" h="672">
                <a:moveTo>
                  <a:pt x="650" y="73"/>
                </a:moveTo>
                <a:lnTo>
                  <a:pt x="650" y="73"/>
                </a:lnTo>
                <a:lnTo>
                  <a:pt x="656" y="26"/>
                </a:lnTo>
                <a:lnTo>
                  <a:pt x="656" y="26"/>
                </a:lnTo>
                <a:lnTo>
                  <a:pt x="659" y="0"/>
                </a:lnTo>
                <a:lnTo>
                  <a:pt x="659" y="0"/>
                </a:lnTo>
                <a:lnTo>
                  <a:pt x="619" y="29"/>
                </a:lnTo>
                <a:lnTo>
                  <a:pt x="619" y="29"/>
                </a:lnTo>
                <a:lnTo>
                  <a:pt x="529" y="96"/>
                </a:lnTo>
                <a:lnTo>
                  <a:pt x="447" y="160"/>
                </a:lnTo>
                <a:lnTo>
                  <a:pt x="370" y="220"/>
                </a:lnTo>
                <a:lnTo>
                  <a:pt x="302" y="277"/>
                </a:lnTo>
                <a:lnTo>
                  <a:pt x="302" y="277"/>
                </a:lnTo>
                <a:lnTo>
                  <a:pt x="232" y="336"/>
                </a:lnTo>
                <a:lnTo>
                  <a:pt x="171" y="388"/>
                </a:lnTo>
                <a:lnTo>
                  <a:pt x="119" y="436"/>
                </a:lnTo>
                <a:lnTo>
                  <a:pt x="77" y="475"/>
                </a:lnTo>
                <a:lnTo>
                  <a:pt x="20" y="529"/>
                </a:lnTo>
                <a:lnTo>
                  <a:pt x="0" y="548"/>
                </a:lnTo>
                <a:lnTo>
                  <a:pt x="29" y="672"/>
                </a:lnTo>
                <a:lnTo>
                  <a:pt x="29" y="672"/>
                </a:lnTo>
                <a:lnTo>
                  <a:pt x="52" y="649"/>
                </a:lnTo>
                <a:lnTo>
                  <a:pt x="124" y="584"/>
                </a:lnTo>
                <a:lnTo>
                  <a:pt x="178" y="537"/>
                </a:lnTo>
                <a:lnTo>
                  <a:pt x="243" y="480"/>
                </a:lnTo>
                <a:lnTo>
                  <a:pt x="320" y="416"/>
                </a:lnTo>
                <a:lnTo>
                  <a:pt x="410" y="346"/>
                </a:lnTo>
                <a:lnTo>
                  <a:pt x="410" y="346"/>
                </a:lnTo>
                <a:lnTo>
                  <a:pt x="485" y="287"/>
                </a:lnTo>
                <a:lnTo>
                  <a:pt x="566" y="225"/>
                </a:lnTo>
                <a:lnTo>
                  <a:pt x="656" y="160"/>
                </a:lnTo>
                <a:lnTo>
                  <a:pt x="751" y="91"/>
                </a:lnTo>
                <a:lnTo>
                  <a:pt x="751" y="91"/>
                </a:lnTo>
                <a:lnTo>
                  <a:pt x="650" y="73"/>
                </a:lnTo>
                <a:lnTo>
                  <a:pt x="650" y="7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069556" y="2628901"/>
            <a:ext cx="5954" cy="8335"/>
          </a:xfrm>
          <a:custGeom>
            <a:avLst/>
            <a:gdLst>
              <a:gd name="T0" fmla="*/ 0 w 5"/>
              <a:gd name="T1" fmla="*/ 0 h 7"/>
              <a:gd name="T2" fmla="*/ 0 w 5"/>
              <a:gd name="T3" fmla="*/ 0 h 7"/>
              <a:gd name="T4" fmla="*/ 5 w 5"/>
              <a:gd name="T5" fmla="*/ 7 h 7"/>
              <a:gd name="T6" fmla="*/ 5 w 5"/>
              <a:gd name="T7" fmla="*/ 7 h 7"/>
              <a:gd name="T8" fmla="*/ 0 w 5"/>
              <a:gd name="T9" fmla="*/ 0 h 7"/>
              <a:gd name="T10" fmla="*/ 0 w 5"/>
              <a:gd name="T1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7">
                <a:moveTo>
                  <a:pt x="0" y="0"/>
                </a:moveTo>
                <a:lnTo>
                  <a:pt x="0" y="0"/>
                </a:lnTo>
                <a:lnTo>
                  <a:pt x="5" y="7"/>
                </a:lnTo>
                <a:lnTo>
                  <a:pt x="5" y="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2" name="Group 11"/>
          <p:cNvGrpSpPr/>
          <p:nvPr/>
        </p:nvGrpSpPr>
        <p:grpSpPr>
          <a:xfrm>
            <a:off x="3484163" y="1982568"/>
            <a:ext cx="3009900" cy="2921794"/>
            <a:chOff x="4625975" y="1501776"/>
            <a:chExt cx="4013200" cy="3895725"/>
          </a:xfrm>
          <a:solidFill>
            <a:schemeClr val="accent6"/>
          </a:solidFill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410200" y="2339976"/>
              <a:ext cx="3228975" cy="3057525"/>
            </a:xfrm>
            <a:custGeom>
              <a:avLst/>
              <a:gdLst>
                <a:gd name="T0" fmla="*/ 1672 w 2034"/>
                <a:gd name="T1" fmla="*/ 49 h 1926"/>
                <a:gd name="T2" fmla="*/ 1497 w 2034"/>
                <a:gd name="T3" fmla="*/ 292 h 1926"/>
                <a:gd name="T4" fmla="*/ 1270 w 2034"/>
                <a:gd name="T5" fmla="*/ 527 h 1926"/>
                <a:gd name="T6" fmla="*/ 984 w 2034"/>
                <a:gd name="T7" fmla="*/ 757 h 1926"/>
                <a:gd name="T8" fmla="*/ 699 w 2034"/>
                <a:gd name="T9" fmla="*/ 945 h 1926"/>
                <a:gd name="T10" fmla="*/ 366 w 2034"/>
                <a:gd name="T11" fmla="*/ 1131 h 1926"/>
                <a:gd name="T12" fmla="*/ 87 w 2034"/>
                <a:gd name="T13" fmla="*/ 1353 h 1926"/>
                <a:gd name="T14" fmla="*/ 123 w 2034"/>
                <a:gd name="T15" fmla="*/ 1394 h 1926"/>
                <a:gd name="T16" fmla="*/ 150 w 2034"/>
                <a:gd name="T17" fmla="*/ 1436 h 1926"/>
                <a:gd name="T18" fmla="*/ 165 w 2034"/>
                <a:gd name="T19" fmla="*/ 1475 h 1926"/>
                <a:gd name="T20" fmla="*/ 147 w 2034"/>
                <a:gd name="T21" fmla="*/ 1544 h 1926"/>
                <a:gd name="T22" fmla="*/ 92 w 2034"/>
                <a:gd name="T23" fmla="*/ 1581 h 1926"/>
                <a:gd name="T24" fmla="*/ 26 w 2034"/>
                <a:gd name="T25" fmla="*/ 1599 h 1926"/>
                <a:gd name="T26" fmla="*/ 0 w 2034"/>
                <a:gd name="T27" fmla="*/ 1634 h 1926"/>
                <a:gd name="T28" fmla="*/ 22 w 2034"/>
                <a:gd name="T29" fmla="*/ 1697 h 1926"/>
                <a:gd name="T30" fmla="*/ 98 w 2034"/>
                <a:gd name="T31" fmla="*/ 1771 h 1926"/>
                <a:gd name="T32" fmla="*/ 226 w 2034"/>
                <a:gd name="T33" fmla="*/ 1861 h 1926"/>
                <a:gd name="T34" fmla="*/ 361 w 2034"/>
                <a:gd name="T35" fmla="*/ 1926 h 1926"/>
                <a:gd name="T36" fmla="*/ 456 w 2034"/>
                <a:gd name="T37" fmla="*/ 1745 h 1926"/>
                <a:gd name="T38" fmla="*/ 575 w 2034"/>
                <a:gd name="T39" fmla="*/ 1598 h 1926"/>
                <a:gd name="T40" fmla="*/ 622 w 2034"/>
                <a:gd name="T41" fmla="*/ 1568 h 1926"/>
                <a:gd name="T42" fmla="*/ 671 w 2034"/>
                <a:gd name="T43" fmla="*/ 1570 h 1926"/>
                <a:gd name="T44" fmla="*/ 696 w 2034"/>
                <a:gd name="T45" fmla="*/ 1614 h 1926"/>
                <a:gd name="T46" fmla="*/ 715 w 2034"/>
                <a:gd name="T47" fmla="*/ 1674 h 1926"/>
                <a:gd name="T48" fmla="*/ 754 w 2034"/>
                <a:gd name="T49" fmla="*/ 1719 h 1926"/>
                <a:gd name="T50" fmla="*/ 807 w 2034"/>
                <a:gd name="T51" fmla="*/ 1730 h 1926"/>
                <a:gd name="T52" fmla="*/ 864 w 2034"/>
                <a:gd name="T53" fmla="*/ 1709 h 1926"/>
                <a:gd name="T54" fmla="*/ 935 w 2034"/>
                <a:gd name="T55" fmla="*/ 1650 h 1926"/>
                <a:gd name="T56" fmla="*/ 1004 w 2034"/>
                <a:gd name="T57" fmla="*/ 1554 h 1926"/>
                <a:gd name="T58" fmla="*/ 1007 w 2034"/>
                <a:gd name="T59" fmla="*/ 1485 h 1926"/>
                <a:gd name="T60" fmla="*/ 973 w 2034"/>
                <a:gd name="T61" fmla="*/ 1441 h 1926"/>
                <a:gd name="T62" fmla="*/ 909 w 2034"/>
                <a:gd name="T63" fmla="*/ 1415 h 1926"/>
                <a:gd name="T64" fmla="*/ 872 w 2034"/>
                <a:gd name="T65" fmla="*/ 1408 h 1926"/>
                <a:gd name="T66" fmla="*/ 849 w 2034"/>
                <a:gd name="T67" fmla="*/ 1386 h 1926"/>
                <a:gd name="T68" fmla="*/ 849 w 2034"/>
                <a:gd name="T69" fmla="*/ 1335 h 1926"/>
                <a:gd name="T70" fmla="*/ 895 w 2034"/>
                <a:gd name="T71" fmla="*/ 1271 h 1926"/>
                <a:gd name="T72" fmla="*/ 1086 w 2034"/>
                <a:gd name="T73" fmla="*/ 1128 h 1926"/>
                <a:gd name="T74" fmla="*/ 1228 w 2034"/>
                <a:gd name="T75" fmla="*/ 1057 h 1926"/>
                <a:gd name="T76" fmla="*/ 1402 w 2034"/>
                <a:gd name="T77" fmla="*/ 951 h 1926"/>
                <a:gd name="T78" fmla="*/ 1520 w 2034"/>
                <a:gd name="T79" fmla="*/ 847 h 1926"/>
                <a:gd name="T80" fmla="*/ 1552 w 2034"/>
                <a:gd name="T81" fmla="*/ 773 h 1926"/>
                <a:gd name="T82" fmla="*/ 1534 w 2034"/>
                <a:gd name="T83" fmla="*/ 737 h 1926"/>
                <a:gd name="T84" fmla="*/ 1502 w 2034"/>
                <a:gd name="T85" fmla="*/ 728 h 1926"/>
                <a:gd name="T86" fmla="*/ 1466 w 2034"/>
                <a:gd name="T87" fmla="*/ 719 h 1926"/>
                <a:gd name="T88" fmla="*/ 1432 w 2034"/>
                <a:gd name="T89" fmla="*/ 703 h 1926"/>
                <a:gd name="T90" fmla="*/ 1401 w 2034"/>
                <a:gd name="T91" fmla="*/ 679 h 1926"/>
                <a:gd name="T92" fmla="*/ 1383 w 2034"/>
                <a:gd name="T93" fmla="*/ 625 h 1926"/>
                <a:gd name="T94" fmla="*/ 1410 w 2034"/>
                <a:gd name="T95" fmla="*/ 546 h 1926"/>
                <a:gd name="T96" fmla="*/ 1487 w 2034"/>
                <a:gd name="T97" fmla="*/ 460 h 1926"/>
                <a:gd name="T98" fmla="*/ 1582 w 2034"/>
                <a:gd name="T99" fmla="*/ 408 h 1926"/>
                <a:gd name="T100" fmla="*/ 1658 w 2034"/>
                <a:gd name="T101" fmla="*/ 434 h 1926"/>
                <a:gd name="T102" fmla="*/ 1694 w 2034"/>
                <a:gd name="T103" fmla="*/ 499 h 1926"/>
                <a:gd name="T104" fmla="*/ 1701 w 2034"/>
                <a:gd name="T105" fmla="*/ 535 h 1926"/>
                <a:gd name="T106" fmla="*/ 1722 w 2034"/>
                <a:gd name="T107" fmla="*/ 566 h 1926"/>
                <a:gd name="T108" fmla="*/ 1761 w 2034"/>
                <a:gd name="T109" fmla="*/ 571 h 1926"/>
                <a:gd name="T110" fmla="*/ 1818 w 2034"/>
                <a:gd name="T111" fmla="*/ 540 h 1926"/>
                <a:gd name="T112" fmla="*/ 1951 w 2034"/>
                <a:gd name="T113" fmla="*/ 377 h 1926"/>
                <a:gd name="T114" fmla="*/ 2034 w 2034"/>
                <a:gd name="T115" fmla="*/ 213 h 1926"/>
                <a:gd name="T116" fmla="*/ 1869 w 2034"/>
                <a:gd name="T117" fmla="*/ 130 h 1926"/>
                <a:gd name="T118" fmla="*/ 1703 w 2034"/>
                <a:gd name="T119" fmla="*/ 1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4" h="1926">
                  <a:moveTo>
                    <a:pt x="1703" y="1"/>
                  </a:moveTo>
                  <a:lnTo>
                    <a:pt x="1703" y="1"/>
                  </a:lnTo>
                  <a:lnTo>
                    <a:pt x="1701" y="0"/>
                  </a:lnTo>
                  <a:lnTo>
                    <a:pt x="1701" y="0"/>
                  </a:lnTo>
                  <a:lnTo>
                    <a:pt x="1672" y="49"/>
                  </a:lnTo>
                  <a:lnTo>
                    <a:pt x="1641" y="98"/>
                  </a:lnTo>
                  <a:lnTo>
                    <a:pt x="1608" y="146"/>
                  </a:lnTo>
                  <a:lnTo>
                    <a:pt x="1572" y="195"/>
                  </a:lnTo>
                  <a:lnTo>
                    <a:pt x="1536" y="243"/>
                  </a:lnTo>
                  <a:lnTo>
                    <a:pt x="1497" y="292"/>
                  </a:lnTo>
                  <a:lnTo>
                    <a:pt x="1456" y="339"/>
                  </a:lnTo>
                  <a:lnTo>
                    <a:pt x="1412" y="386"/>
                  </a:lnTo>
                  <a:lnTo>
                    <a:pt x="1366" y="434"/>
                  </a:lnTo>
                  <a:lnTo>
                    <a:pt x="1319" y="480"/>
                  </a:lnTo>
                  <a:lnTo>
                    <a:pt x="1270" y="527"/>
                  </a:lnTo>
                  <a:lnTo>
                    <a:pt x="1218" y="574"/>
                  </a:lnTo>
                  <a:lnTo>
                    <a:pt x="1162" y="620"/>
                  </a:lnTo>
                  <a:lnTo>
                    <a:pt x="1105" y="666"/>
                  </a:lnTo>
                  <a:lnTo>
                    <a:pt x="1046" y="711"/>
                  </a:lnTo>
                  <a:lnTo>
                    <a:pt x="984" y="757"/>
                  </a:lnTo>
                  <a:lnTo>
                    <a:pt x="984" y="757"/>
                  </a:lnTo>
                  <a:lnTo>
                    <a:pt x="918" y="804"/>
                  </a:lnTo>
                  <a:lnTo>
                    <a:pt x="847" y="852"/>
                  </a:lnTo>
                  <a:lnTo>
                    <a:pt x="774" y="897"/>
                  </a:lnTo>
                  <a:lnTo>
                    <a:pt x="699" y="945"/>
                  </a:lnTo>
                  <a:lnTo>
                    <a:pt x="620" y="992"/>
                  </a:lnTo>
                  <a:lnTo>
                    <a:pt x="539" y="1038"/>
                  </a:lnTo>
                  <a:lnTo>
                    <a:pt x="454" y="1084"/>
                  </a:lnTo>
                  <a:lnTo>
                    <a:pt x="366" y="1131"/>
                  </a:lnTo>
                  <a:lnTo>
                    <a:pt x="366" y="1131"/>
                  </a:lnTo>
                  <a:lnTo>
                    <a:pt x="195" y="1219"/>
                  </a:lnTo>
                  <a:lnTo>
                    <a:pt x="33" y="1309"/>
                  </a:lnTo>
                  <a:lnTo>
                    <a:pt x="33" y="1309"/>
                  </a:lnTo>
                  <a:lnTo>
                    <a:pt x="59" y="1328"/>
                  </a:lnTo>
                  <a:lnTo>
                    <a:pt x="87" y="1353"/>
                  </a:lnTo>
                  <a:lnTo>
                    <a:pt x="87" y="1353"/>
                  </a:lnTo>
                  <a:lnTo>
                    <a:pt x="103" y="1369"/>
                  </a:lnTo>
                  <a:lnTo>
                    <a:pt x="103" y="1369"/>
                  </a:lnTo>
                  <a:lnTo>
                    <a:pt x="123" y="1394"/>
                  </a:lnTo>
                  <a:lnTo>
                    <a:pt x="123" y="1394"/>
                  </a:lnTo>
                  <a:lnTo>
                    <a:pt x="134" y="1407"/>
                  </a:lnTo>
                  <a:lnTo>
                    <a:pt x="134" y="1407"/>
                  </a:lnTo>
                  <a:lnTo>
                    <a:pt x="139" y="1415"/>
                  </a:lnTo>
                  <a:lnTo>
                    <a:pt x="139" y="1415"/>
                  </a:lnTo>
                  <a:lnTo>
                    <a:pt x="150" y="1436"/>
                  </a:lnTo>
                  <a:lnTo>
                    <a:pt x="150" y="1436"/>
                  </a:lnTo>
                  <a:lnTo>
                    <a:pt x="152" y="1438"/>
                  </a:lnTo>
                  <a:lnTo>
                    <a:pt x="152" y="1438"/>
                  </a:lnTo>
                  <a:lnTo>
                    <a:pt x="160" y="1457"/>
                  </a:lnTo>
                  <a:lnTo>
                    <a:pt x="165" y="1475"/>
                  </a:lnTo>
                  <a:lnTo>
                    <a:pt x="167" y="1492"/>
                  </a:lnTo>
                  <a:lnTo>
                    <a:pt x="165" y="1506"/>
                  </a:lnTo>
                  <a:lnTo>
                    <a:pt x="162" y="1521"/>
                  </a:lnTo>
                  <a:lnTo>
                    <a:pt x="155" y="1532"/>
                  </a:lnTo>
                  <a:lnTo>
                    <a:pt x="147" y="1544"/>
                  </a:lnTo>
                  <a:lnTo>
                    <a:pt x="137" y="1554"/>
                  </a:lnTo>
                  <a:lnTo>
                    <a:pt x="128" y="1562"/>
                  </a:lnTo>
                  <a:lnTo>
                    <a:pt x="116" y="1570"/>
                  </a:lnTo>
                  <a:lnTo>
                    <a:pt x="105" y="1577"/>
                  </a:lnTo>
                  <a:lnTo>
                    <a:pt x="92" y="1581"/>
                  </a:lnTo>
                  <a:lnTo>
                    <a:pt x="69" y="1590"/>
                  </a:lnTo>
                  <a:lnTo>
                    <a:pt x="51" y="1593"/>
                  </a:lnTo>
                  <a:lnTo>
                    <a:pt x="51" y="1593"/>
                  </a:lnTo>
                  <a:lnTo>
                    <a:pt x="38" y="1594"/>
                  </a:lnTo>
                  <a:lnTo>
                    <a:pt x="26" y="1599"/>
                  </a:lnTo>
                  <a:lnTo>
                    <a:pt x="18" y="1604"/>
                  </a:lnTo>
                  <a:lnTo>
                    <a:pt x="12" y="1611"/>
                  </a:lnTo>
                  <a:lnTo>
                    <a:pt x="7" y="1617"/>
                  </a:lnTo>
                  <a:lnTo>
                    <a:pt x="4" y="1625"/>
                  </a:lnTo>
                  <a:lnTo>
                    <a:pt x="0" y="1634"/>
                  </a:lnTo>
                  <a:lnTo>
                    <a:pt x="0" y="1642"/>
                  </a:lnTo>
                  <a:lnTo>
                    <a:pt x="2" y="1652"/>
                  </a:lnTo>
                  <a:lnTo>
                    <a:pt x="4" y="1661"/>
                  </a:lnTo>
                  <a:lnTo>
                    <a:pt x="10" y="1679"/>
                  </a:lnTo>
                  <a:lnTo>
                    <a:pt x="22" y="1697"/>
                  </a:lnTo>
                  <a:lnTo>
                    <a:pt x="35" y="1714"/>
                  </a:lnTo>
                  <a:lnTo>
                    <a:pt x="35" y="1714"/>
                  </a:lnTo>
                  <a:lnTo>
                    <a:pt x="62" y="1740"/>
                  </a:lnTo>
                  <a:lnTo>
                    <a:pt x="98" y="1771"/>
                  </a:lnTo>
                  <a:lnTo>
                    <a:pt x="98" y="1771"/>
                  </a:lnTo>
                  <a:lnTo>
                    <a:pt x="123" y="1790"/>
                  </a:lnTo>
                  <a:lnTo>
                    <a:pt x="123" y="1790"/>
                  </a:lnTo>
                  <a:lnTo>
                    <a:pt x="170" y="1825"/>
                  </a:lnTo>
                  <a:lnTo>
                    <a:pt x="198" y="1843"/>
                  </a:lnTo>
                  <a:lnTo>
                    <a:pt x="226" y="1861"/>
                  </a:lnTo>
                  <a:lnTo>
                    <a:pt x="257" y="1877"/>
                  </a:lnTo>
                  <a:lnTo>
                    <a:pt x="289" y="1895"/>
                  </a:lnTo>
                  <a:lnTo>
                    <a:pt x="323" y="1911"/>
                  </a:lnTo>
                  <a:lnTo>
                    <a:pt x="361" y="1926"/>
                  </a:lnTo>
                  <a:lnTo>
                    <a:pt x="361" y="1926"/>
                  </a:lnTo>
                  <a:lnTo>
                    <a:pt x="377" y="1888"/>
                  </a:lnTo>
                  <a:lnTo>
                    <a:pt x="377" y="1888"/>
                  </a:lnTo>
                  <a:lnTo>
                    <a:pt x="402" y="1836"/>
                  </a:lnTo>
                  <a:lnTo>
                    <a:pt x="428" y="1789"/>
                  </a:lnTo>
                  <a:lnTo>
                    <a:pt x="456" y="1745"/>
                  </a:lnTo>
                  <a:lnTo>
                    <a:pt x="483" y="1707"/>
                  </a:lnTo>
                  <a:lnTo>
                    <a:pt x="510" y="1673"/>
                  </a:lnTo>
                  <a:lnTo>
                    <a:pt x="534" y="1643"/>
                  </a:lnTo>
                  <a:lnTo>
                    <a:pt x="557" y="1619"/>
                  </a:lnTo>
                  <a:lnTo>
                    <a:pt x="575" y="1598"/>
                  </a:lnTo>
                  <a:lnTo>
                    <a:pt x="575" y="1598"/>
                  </a:lnTo>
                  <a:lnTo>
                    <a:pt x="586" y="1590"/>
                  </a:lnTo>
                  <a:lnTo>
                    <a:pt x="598" y="1581"/>
                  </a:lnTo>
                  <a:lnTo>
                    <a:pt x="609" y="1573"/>
                  </a:lnTo>
                  <a:lnTo>
                    <a:pt x="622" y="1568"/>
                  </a:lnTo>
                  <a:lnTo>
                    <a:pt x="635" y="1565"/>
                  </a:lnTo>
                  <a:lnTo>
                    <a:pt x="648" y="1565"/>
                  </a:lnTo>
                  <a:lnTo>
                    <a:pt x="661" y="1567"/>
                  </a:lnTo>
                  <a:lnTo>
                    <a:pt x="671" y="1570"/>
                  </a:lnTo>
                  <a:lnTo>
                    <a:pt x="671" y="1570"/>
                  </a:lnTo>
                  <a:lnTo>
                    <a:pt x="681" y="1577"/>
                  </a:lnTo>
                  <a:lnTo>
                    <a:pt x="687" y="1586"/>
                  </a:lnTo>
                  <a:lnTo>
                    <a:pt x="692" y="1599"/>
                  </a:lnTo>
                  <a:lnTo>
                    <a:pt x="696" y="1614"/>
                  </a:lnTo>
                  <a:lnTo>
                    <a:pt x="696" y="1614"/>
                  </a:lnTo>
                  <a:lnTo>
                    <a:pt x="697" y="1625"/>
                  </a:lnTo>
                  <a:lnTo>
                    <a:pt x="697" y="1625"/>
                  </a:lnTo>
                  <a:lnTo>
                    <a:pt x="704" y="1648"/>
                  </a:lnTo>
                  <a:lnTo>
                    <a:pt x="710" y="1661"/>
                  </a:lnTo>
                  <a:lnTo>
                    <a:pt x="715" y="1674"/>
                  </a:lnTo>
                  <a:lnTo>
                    <a:pt x="723" y="1688"/>
                  </a:lnTo>
                  <a:lnTo>
                    <a:pt x="733" y="1699"/>
                  </a:lnTo>
                  <a:lnTo>
                    <a:pt x="743" y="1710"/>
                  </a:lnTo>
                  <a:lnTo>
                    <a:pt x="754" y="1719"/>
                  </a:lnTo>
                  <a:lnTo>
                    <a:pt x="754" y="1719"/>
                  </a:lnTo>
                  <a:lnTo>
                    <a:pt x="769" y="1727"/>
                  </a:lnTo>
                  <a:lnTo>
                    <a:pt x="779" y="1728"/>
                  </a:lnTo>
                  <a:lnTo>
                    <a:pt x="787" y="1730"/>
                  </a:lnTo>
                  <a:lnTo>
                    <a:pt x="797" y="1730"/>
                  </a:lnTo>
                  <a:lnTo>
                    <a:pt x="807" y="1730"/>
                  </a:lnTo>
                  <a:lnTo>
                    <a:pt x="816" y="1728"/>
                  </a:lnTo>
                  <a:lnTo>
                    <a:pt x="828" y="1727"/>
                  </a:lnTo>
                  <a:lnTo>
                    <a:pt x="839" y="1722"/>
                  </a:lnTo>
                  <a:lnTo>
                    <a:pt x="851" y="1717"/>
                  </a:lnTo>
                  <a:lnTo>
                    <a:pt x="864" y="1709"/>
                  </a:lnTo>
                  <a:lnTo>
                    <a:pt x="877" y="1701"/>
                  </a:lnTo>
                  <a:lnTo>
                    <a:pt x="890" y="1691"/>
                  </a:lnTo>
                  <a:lnTo>
                    <a:pt x="904" y="1679"/>
                  </a:lnTo>
                  <a:lnTo>
                    <a:pt x="935" y="1650"/>
                  </a:lnTo>
                  <a:lnTo>
                    <a:pt x="935" y="1650"/>
                  </a:lnTo>
                  <a:lnTo>
                    <a:pt x="955" y="1629"/>
                  </a:lnTo>
                  <a:lnTo>
                    <a:pt x="971" y="1608"/>
                  </a:lnTo>
                  <a:lnTo>
                    <a:pt x="986" y="1590"/>
                  </a:lnTo>
                  <a:lnTo>
                    <a:pt x="996" y="1570"/>
                  </a:lnTo>
                  <a:lnTo>
                    <a:pt x="1004" y="1554"/>
                  </a:lnTo>
                  <a:lnTo>
                    <a:pt x="1009" y="1537"/>
                  </a:lnTo>
                  <a:lnTo>
                    <a:pt x="1012" y="1523"/>
                  </a:lnTo>
                  <a:lnTo>
                    <a:pt x="1012" y="1510"/>
                  </a:lnTo>
                  <a:lnTo>
                    <a:pt x="1011" y="1497"/>
                  </a:lnTo>
                  <a:lnTo>
                    <a:pt x="1007" y="1485"/>
                  </a:lnTo>
                  <a:lnTo>
                    <a:pt x="1002" y="1475"/>
                  </a:lnTo>
                  <a:lnTo>
                    <a:pt x="997" y="1465"/>
                  </a:lnTo>
                  <a:lnTo>
                    <a:pt x="989" y="1456"/>
                  </a:lnTo>
                  <a:lnTo>
                    <a:pt x="981" y="1449"/>
                  </a:lnTo>
                  <a:lnTo>
                    <a:pt x="973" y="1441"/>
                  </a:lnTo>
                  <a:lnTo>
                    <a:pt x="963" y="1436"/>
                  </a:lnTo>
                  <a:lnTo>
                    <a:pt x="963" y="1436"/>
                  </a:lnTo>
                  <a:lnTo>
                    <a:pt x="945" y="1426"/>
                  </a:lnTo>
                  <a:lnTo>
                    <a:pt x="926" y="1420"/>
                  </a:lnTo>
                  <a:lnTo>
                    <a:pt x="909" y="1415"/>
                  </a:lnTo>
                  <a:lnTo>
                    <a:pt x="895" y="1413"/>
                  </a:lnTo>
                  <a:lnTo>
                    <a:pt x="895" y="1413"/>
                  </a:lnTo>
                  <a:lnTo>
                    <a:pt x="885" y="1412"/>
                  </a:lnTo>
                  <a:lnTo>
                    <a:pt x="885" y="1412"/>
                  </a:lnTo>
                  <a:lnTo>
                    <a:pt x="872" y="1408"/>
                  </a:lnTo>
                  <a:lnTo>
                    <a:pt x="862" y="1403"/>
                  </a:lnTo>
                  <a:lnTo>
                    <a:pt x="862" y="1403"/>
                  </a:lnTo>
                  <a:lnTo>
                    <a:pt x="857" y="1399"/>
                  </a:lnTo>
                  <a:lnTo>
                    <a:pt x="852" y="1392"/>
                  </a:lnTo>
                  <a:lnTo>
                    <a:pt x="849" y="1386"/>
                  </a:lnTo>
                  <a:lnTo>
                    <a:pt x="846" y="1379"/>
                  </a:lnTo>
                  <a:lnTo>
                    <a:pt x="844" y="1372"/>
                  </a:lnTo>
                  <a:lnTo>
                    <a:pt x="842" y="1366"/>
                  </a:lnTo>
                  <a:lnTo>
                    <a:pt x="844" y="1350"/>
                  </a:lnTo>
                  <a:lnTo>
                    <a:pt x="849" y="1335"/>
                  </a:lnTo>
                  <a:lnTo>
                    <a:pt x="856" y="1319"/>
                  </a:lnTo>
                  <a:lnTo>
                    <a:pt x="864" y="1304"/>
                  </a:lnTo>
                  <a:lnTo>
                    <a:pt x="873" y="1292"/>
                  </a:lnTo>
                  <a:lnTo>
                    <a:pt x="873" y="1292"/>
                  </a:lnTo>
                  <a:lnTo>
                    <a:pt x="895" y="1271"/>
                  </a:lnTo>
                  <a:lnTo>
                    <a:pt x="922" y="1245"/>
                  </a:lnTo>
                  <a:lnTo>
                    <a:pt x="955" y="1217"/>
                  </a:lnTo>
                  <a:lnTo>
                    <a:pt x="993" y="1188"/>
                  </a:lnTo>
                  <a:lnTo>
                    <a:pt x="1037" y="1159"/>
                  </a:lnTo>
                  <a:lnTo>
                    <a:pt x="1086" y="1128"/>
                  </a:lnTo>
                  <a:lnTo>
                    <a:pt x="1139" y="1098"/>
                  </a:lnTo>
                  <a:lnTo>
                    <a:pt x="1167" y="1084"/>
                  </a:lnTo>
                  <a:lnTo>
                    <a:pt x="1198" y="1070"/>
                  </a:lnTo>
                  <a:lnTo>
                    <a:pt x="1198" y="1070"/>
                  </a:lnTo>
                  <a:lnTo>
                    <a:pt x="1228" y="1057"/>
                  </a:lnTo>
                  <a:lnTo>
                    <a:pt x="1257" y="1043"/>
                  </a:lnTo>
                  <a:lnTo>
                    <a:pt x="1285" y="1028"/>
                  </a:lnTo>
                  <a:lnTo>
                    <a:pt x="1311" y="1013"/>
                  </a:lnTo>
                  <a:lnTo>
                    <a:pt x="1358" y="982"/>
                  </a:lnTo>
                  <a:lnTo>
                    <a:pt x="1402" y="951"/>
                  </a:lnTo>
                  <a:lnTo>
                    <a:pt x="1440" y="920"/>
                  </a:lnTo>
                  <a:lnTo>
                    <a:pt x="1471" y="893"/>
                  </a:lnTo>
                  <a:lnTo>
                    <a:pt x="1499" y="868"/>
                  </a:lnTo>
                  <a:lnTo>
                    <a:pt x="1520" y="847"/>
                  </a:lnTo>
                  <a:lnTo>
                    <a:pt x="1520" y="847"/>
                  </a:lnTo>
                  <a:lnTo>
                    <a:pt x="1530" y="834"/>
                  </a:lnTo>
                  <a:lnTo>
                    <a:pt x="1539" y="819"/>
                  </a:lnTo>
                  <a:lnTo>
                    <a:pt x="1546" y="804"/>
                  </a:lnTo>
                  <a:lnTo>
                    <a:pt x="1551" y="788"/>
                  </a:lnTo>
                  <a:lnTo>
                    <a:pt x="1552" y="773"/>
                  </a:lnTo>
                  <a:lnTo>
                    <a:pt x="1549" y="760"/>
                  </a:lnTo>
                  <a:lnTo>
                    <a:pt x="1548" y="754"/>
                  </a:lnTo>
                  <a:lnTo>
                    <a:pt x="1544" y="747"/>
                  </a:lnTo>
                  <a:lnTo>
                    <a:pt x="1539" y="742"/>
                  </a:lnTo>
                  <a:lnTo>
                    <a:pt x="1534" y="737"/>
                  </a:lnTo>
                  <a:lnTo>
                    <a:pt x="1534" y="737"/>
                  </a:lnTo>
                  <a:lnTo>
                    <a:pt x="1523" y="733"/>
                  </a:lnTo>
                  <a:lnTo>
                    <a:pt x="1512" y="728"/>
                  </a:lnTo>
                  <a:lnTo>
                    <a:pt x="1512" y="728"/>
                  </a:lnTo>
                  <a:lnTo>
                    <a:pt x="1502" y="728"/>
                  </a:lnTo>
                  <a:lnTo>
                    <a:pt x="1502" y="728"/>
                  </a:lnTo>
                  <a:lnTo>
                    <a:pt x="1495" y="726"/>
                  </a:lnTo>
                  <a:lnTo>
                    <a:pt x="1495" y="726"/>
                  </a:lnTo>
                  <a:lnTo>
                    <a:pt x="1481" y="723"/>
                  </a:lnTo>
                  <a:lnTo>
                    <a:pt x="1466" y="719"/>
                  </a:lnTo>
                  <a:lnTo>
                    <a:pt x="1450" y="713"/>
                  </a:lnTo>
                  <a:lnTo>
                    <a:pt x="1433" y="705"/>
                  </a:lnTo>
                  <a:lnTo>
                    <a:pt x="1433" y="705"/>
                  </a:lnTo>
                  <a:lnTo>
                    <a:pt x="1432" y="703"/>
                  </a:lnTo>
                  <a:lnTo>
                    <a:pt x="1432" y="703"/>
                  </a:lnTo>
                  <a:lnTo>
                    <a:pt x="1427" y="700"/>
                  </a:lnTo>
                  <a:lnTo>
                    <a:pt x="1427" y="700"/>
                  </a:lnTo>
                  <a:lnTo>
                    <a:pt x="1417" y="693"/>
                  </a:lnTo>
                  <a:lnTo>
                    <a:pt x="1409" y="687"/>
                  </a:lnTo>
                  <a:lnTo>
                    <a:pt x="1401" y="679"/>
                  </a:lnTo>
                  <a:lnTo>
                    <a:pt x="1394" y="669"/>
                  </a:lnTo>
                  <a:lnTo>
                    <a:pt x="1389" y="659"/>
                  </a:lnTo>
                  <a:lnTo>
                    <a:pt x="1386" y="649"/>
                  </a:lnTo>
                  <a:lnTo>
                    <a:pt x="1383" y="638"/>
                  </a:lnTo>
                  <a:lnTo>
                    <a:pt x="1383" y="625"/>
                  </a:lnTo>
                  <a:lnTo>
                    <a:pt x="1383" y="612"/>
                  </a:lnTo>
                  <a:lnTo>
                    <a:pt x="1386" y="597"/>
                  </a:lnTo>
                  <a:lnTo>
                    <a:pt x="1391" y="581"/>
                  </a:lnTo>
                  <a:lnTo>
                    <a:pt x="1399" y="564"/>
                  </a:lnTo>
                  <a:lnTo>
                    <a:pt x="1410" y="546"/>
                  </a:lnTo>
                  <a:lnTo>
                    <a:pt x="1423" y="528"/>
                  </a:lnTo>
                  <a:lnTo>
                    <a:pt x="1440" y="509"/>
                  </a:lnTo>
                  <a:lnTo>
                    <a:pt x="1458" y="488"/>
                  </a:lnTo>
                  <a:lnTo>
                    <a:pt x="1458" y="488"/>
                  </a:lnTo>
                  <a:lnTo>
                    <a:pt x="1487" y="460"/>
                  </a:lnTo>
                  <a:lnTo>
                    <a:pt x="1515" y="439"/>
                  </a:lnTo>
                  <a:lnTo>
                    <a:pt x="1539" y="424"/>
                  </a:lnTo>
                  <a:lnTo>
                    <a:pt x="1562" y="414"/>
                  </a:lnTo>
                  <a:lnTo>
                    <a:pt x="1572" y="411"/>
                  </a:lnTo>
                  <a:lnTo>
                    <a:pt x="1582" y="408"/>
                  </a:lnTo>
                  <a:lnTo>
                    <a:pt x="1601" y="408"/>
                  </a:lnTo>
                  <a:lnTo>
                    <a:pt x="1618" y="409"/>
                  </a:lnTo>
                  <a:lnTo>
                    <a:pt x="1632" y="416"/>
                  </a:lnTo>
                  <a:lnTo>
                    <a:pt x="1647" y="424"/>
                  </a:lnTo>
                  <a:lnTo>
                    <a:pt x="1658" y="434"/>
                  </a:lnTo>
                  <a:lnTo>
                    <a:pt x="1668" y="445"/>
                  </a:lnTo>
                  <a:lnTo>
                    <a:pt x="1676" y="460"/>
                  </a:lnTo>
                  <a:lnTo>
                    <a:pt x="1685" y="473"/>
                  </a:lnTo>
                  <a:lnTo>
                    <a:pt x="1689" y="486"/>
                  </a:lnTo>
                  <a:lnTo>
                    <a:pt x="1694" y="499"/>
                  </a:lnTo>
                  <a:lnTo>
                    <a:pt x="1698" y="512"/>
                  </a:lnTo>
                  <a:lnTo>
                    <a:pt x="1698" y="512"/>
                  </a:lnTo>
                  <a:lnTo>
                    <a:pt x="1699" y="525"/>
                  </a:lnTo>
                  <a:lnTo>
                    <a:pt x="1699" y="525"/>
                  </a:lnTo>
                  <a:lnTo>
                    <a:pt x="1701" y="535"/>
                  </a:lnTo>
                  <a:lnTo>
                    <a:pt x="1701" y="535"/>
                  </a:lnTo>
                  <a:lnTo>
                    <a:pt x="1704" y="545"/>
                  </a:lnTo>
                  <a:lnTo>
                    <a:pt x="1709" y="553"/>
                  </a:lnTo>
                  <a:lnTo>
                    <a:pt x="1716" y="561"/>
                  </a:lnTo>
                  <a:lnTo>
                    <a:pt x="1722" y="566"/>
                  </a:lnTo>
                  <a:lnTo>
                    <a:pt x="1729" y="569"/>
                  </a:lnTo>
                  <a:lnTo>
                    <a:pt x="1737" y="571"/>
                  </a:lnTo>
                  <a:lnTo>
                    <a:pt x="1745" y="573"/>
                  </a:lnTo>
                  <a:lnTo>
                    <a:pt x="1753" y="573"/>
                  </a:lnTo>
                  <a:lnTo>
                    <a:pt x="1761" y="571"/>
                  </a:lnTo>
                  <a:lnTo>
                    <a:pt x="1771" y="569"/>
                  </a:lnTo>
                  <a:lnTo>
                    <a:pt x="1787" y="563"/>
                  </a:lnTo>
                  <a:lnTo>
                    <a:pt x="1804" y="553"/>
                  </a:lnTo>
                  <a:lnTo>
                    <a:pt x="1818" y="540"/>
                  </a:lnTo>
                  <a:lnTo>
                    <a:pt x="1818" y="540"/>
                  </a:lnTo>
                  <a:lnTo>
                    <a:pt x="1840" y="519"/>
                  </a:lnTo>
                  <a:lnTo>
                    <a:pt x="1864" y="491"/>
                  </a:lnTo>
                  <a:lnTo>
                    <a:pt x="1890" y="458"/>
                  </a:lnTo>
                  <a:lnTo>
                    <a:pt x="1920" y="419"/>
                  </a:lnTo>
                  <a:lnTo>
                    <a:pt x="1951" y="377"/>
                  </a:lnTo>
                  <a:lnTo>
                    <a:pt x="1980" y="328"/>
                  </a:lnTo>
                  <a:lnTo>
                    <a:pt x="1995" y="302"/>
                  </a:lnTo>
                  <a:lnTo>
                    <a:pt x="2008" y="274"/>
                  </a:lnTo>
                  <a:lnTo>
                    <a:pt x="2021" y="244"/>
                  </a:lnTo>
                  <a:lnTo>
                    <a:pt x="2034" y="213"/>
                  </a:lnTo>
                  <a:lnTo>
                    <a:pt x="2034" y="213"/>
                  </a:lnTo>
                  <a:lnTo>
                    <a:pt x="2003" y="200"/>
                  </a:lnTo>
                  <a:lnTo>
                    <a:pt x="1973" y="187"/>
                  </a:lnTo>
                  <a:lnTo>
                    <a:pt x="1920" y="160"/>
                  </a:lnTo>
                  <a:lnTo>
                    <a:pt x="1869" y="130"/>
                  </a:lnTo>
                  <a:lnTo>
                    <a:pt x="1825" y="101"/>
                  </a:lnTo>
                  <a:lnTo>
                    <a:pt x="1786" y="73"/>
                  </a:lnTo>
                  <a:lnTo>
                    <a:pt x="1753" y="45"/>
                  </a:lnTo>
                  <a:lnTo>
                    <a:pt x="1724" y="21"/>
                  </a:lnTo>
                  <a:lnTo>
                    <a:pt x="1703" y="1"/>
                  </a:lnTo>
                  <a:lnTo>
                    <a:pt x="1703" y="1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25975" y="1501776"/>
              <a:ext cx="3616325" cy="2995613"/>
            </a:xfrm>
            <a:custGeom>
              <a:avLst/>
              <a:gdLst>
                <a:gd name="T0" fmla="*/ 2206 w 2278"/>
                <a:gd name="T1" fmla="*/ 128 h 1887"/>
                <a:gd name="T2" fmla="*/ 2135 w 2278"/>
                <a:gd name="T3" fmla="*/ 92 h 1887"/>
                <a:gd name="T4" fmla="*/ 2081 w 2278"/>
                <a:gd name="T5" fmla="*/ 100 h 1887"/>
                <a:gd name="T6" fmla="*/ 2030 w 2278"/>
                <a:gd name="T7" fmla="*/ 160 h 1887"/>
                <a:gd name="T8" fmla="*/ 2014 w 2278"/>
                <a:gd name="T9" fmla="*/ 224 h 1887"/>
                <a:gd name="T10" fmla="*/ 1983 w 2278"/>
                <a:gd name="T11" fmla="*/ 260 h 1887"/>
                <a:gd name="T12" fmla="*/ 1935 w 2278"/>
                <a:gd name="T13" fmla="*/ 257 h 1887"/>
                <a:gd name="T14" fmla="*/ 1855 w 2278"/>
                <a:gd name="T15" fmla="*/ 193 h 1887"/>
                <a:gd name="T16" fmla="*/ 1743 w 2278"/>
                <a:gd name="T17" fmla="*/ 41 h 1887"/>
                <a:gd name="T18" fmla="*/ 1467 w 2278"/>
                <a:gd name="T19" fmla="*/ 82 h 1887"/>
                <a:gd name="T20" fmla="*/ 1340 w 2278"/>
                <a:gd name="T21" fmla="*/ 142 h 1887"/>
                <a:gd name="T22" fmla="*/ 1318 w 2278"/>
                <a:gd name="T23" fmla="*/ 206 h 1887"/>
                <a:gd name="T24" fmla="*/ 1338 w 2278"/>
                <a:gd name="T25" fmla="*/ 239 h 1887"/>
                <a:gd name="T26" fmla="*/ 1369 w 2278"/>
                <a:gd name="T27" fmla="*/ 248 h 1887"/>
                <a:gd name="T28" fmla="*/ 1428 w 2278"/>
                <a:gd name="T29" fmla="*/ 265 h 1887"/>
                <a:gd name="T30" fmla="*/ 1477 w 2278"/>
                <a:gd name="T31" fmla="*/ 307 h 1887"/>
                <a:gd name="T32" fmla="*/ 1483 w 2278"/>
                <a:gd name="T33" fmla="*/ 379 h 1887"/>
                <a:gd name="T34" fmla="*/ 1412 w 2278"/>
                <a:gd name="T35" fmla="*/ 487 h 1887"/>
                <a:gd name="T36" fmla="*/ 1315 w 2278"/>
                <a:gd name="T37" fmla="*/ 559 h 1887"/>
                <a:gd name="T38" fmla="*/ 1245 w 2278"/>
                <a:gd name="T39" fmla="*/ 562 h 1887"/>
                <a:gd name="T40" fmla="*/ 1193 w 2278"/>
                <a:gd name="T41" fmla="*/ 511 h 1887"/>
                <a:gd name="T42" fmla="*/ 1172 w 2278"/>
                <a:gd name="T43" fmla="*/ 451 h 1887"/>
                <a:gd name="T44" fmla="*/ 1157 w 2278"/>
                <a:gd name="T45" fmla="*/ 413 h 1887"/>
                <a:gd name="T46" fmla="*/ 1129 w 2278"/>
                <a:gd name="T47" fmla="*/ 402 h 1887"/>
                <a:gd name="T48" fmla="*/ 1072 w 2278"/>
                <a:gd name="T49" fmla="*/ 418 h 1887"/>
                <a:gd name="T50" fmla="*/ 1007 w 2278"/>
                <a:gd name="T51" fmla="*/ 483 h 1887"/>
                <a:gd name="T52" fmla="*/ 878 w 2278"/>
                <a:gd name="T53" fmla="*/ 674 h 1887"/>
                <a:gd name="T54" fmla="*/ 837 w 2278"/>
                <a:gd name="T55" fmla="*/ 763 h 1887"/>
                <a:gd name="T56" fmla="*/ 822 w 2278"/>
                <a:gd name="T57" fmla="*/ 795 h 1887"/>
                <a:gd name="T58" fmla="*/ 716 w 2278"/>
                <a:gd name="T59" fmla="*/ 980 h 1887"/>
                <a:gd name="T60" fmla="*/ 622 w 2278"/>
                <a:gd name="T61" fmla="*/ 1091 h 1887"/>
                <a:gd name="T62" fmla="*/ 607 w 2278"/>
                <a:gd name="T63" fmla="*/ 1104 h 1887"/>
                <a:gd name="T64" fmla="*/ 581 w 2278"/>
                <a:gd name="T65" fmla="*/ 1117 h 1887"/>
                <a:gd name="T66" fmla="*/ 520 w 2278"/>
                <a:gd name="T67" fmla="*/ 1115 h 1887"/>
                <a:gd name="T68" fmla="*/ 502 w 2278"/>
                <a:gd name="T69" fmla="*/ 1084 h 1887"/>
                <a:gd name="T70" fmla="*/ 501 w 2278"/>
                <a:gd name="T71" fmla="*/ 1066 h 1887"/>
                <a:gd name="T72" fmla="*/ 483 w 2278"/>
                <a:gd name="T73" fmla="*/ 1019 h 1887"/>
                <a:gd name="T74" fmla="*/ 455 w 2278"/>
                <a:gd name="T75" fmla="*/ 980 h 1887"/>
                <a:gd name="T76" fmla="*/ 426 w 2278"/>
                <a:gd name="T77" fmla="*/ 962 h 1887"/>
                <a:gd name="T78" fmla="*/ 375 w 2278"/>
                <a:gd name="T79" fmla="*/ 960 h 1887"/>
                <a:gd name="T80" fmla="*/ 310 w 2278"/>
                <a:gd name="T81" fmla="*/ 996 h 1887"/>
                <a:gd name="T82" fmla="*/ 246 w 2278"/>
                <a:gd name="T83" fmla="*/ 1055 h 1887"/>
                <a:gd name="T84" fmla="*/ 204 w 2278"/>
                <a:gd name="T85" fmla="*/ 1112 h 1887"/>
                <a:gd name="T86" fmla="*/ 186 w 2278"/>
                <a:gd name="T87" fmla="*/ 1169 h 1887"/>
                <a:gd name="T88" fmla="*/ 199 w 2278"/>
                <a:gd name="T89" fmla="*/ 1221 h 1887"/>
                <a:gd name="T90" fmla="*/ 245 w 2278"/>
                <a:gd name="T91" fmla="*/ 1259 h 1887"/>
                <a:gd name="T92" fmla="*/ 313 w 2278"/>
                <a:gd name="T93" fmla="*/ 1278 h 1887"/>
                <a:gd name="T94" fmla="*/ 346 w 2278"/>
                <a:gd name="T95" fmla="*/ 1296 h 1887"/>
                <a:gd name="T96" fmla="*/ 354 w 2278"/>
                <a:gd name="T97" fmla="*/ 1327 h 1887"/>
                <a:gd name="T98" fmla="*/ 336 w 2278"/>
                <a:gd name="T99" fmla="*/ 1380 h 1887"/>
                <a:gd name="T100" fmla="*/ 313 w 2278"/>
                <a:gd name="T101" fmla="*/ 1407 h 1887"/>
                <a:gd name="T102" fmla="*/ 194 w 2278"/>
                <a:gd name="T103" fmla="*/ 1509 h 1887"/>
                <a:gd name="T104" fmla="*/ 0 w 2278"/>
                <a:gd name="T105" fmla="*/ 1620 h 1887"/>
                <a:gd name="T106" fmla="*/ 83 w 2278"/>
                <a:gd name="T107" fmla="*/ 1776 h 1887"/>
                <a:gd name="T108" fmla="*/ 170 w 2278"/>
                <a:gd name="T109" fmla="*/ 1887 h 1887"/>
                <a:gd name="T110" fmla="*/ 783 w 2278"/>
                <a:gd name="T111" fmla="*/ 1543 h 1887"/>
                <a:gd name="T112" fmla="*/ 1128 w 2278"/>
                <a:gd name="T113" fmla="*/ 1354 h 1887"/>
                <a:gd name="T114" fmla="*/ 1540 w 2278"/>
                <a:gd name="T115" fmla="*/ 1079 h 1887"/>
                <a:gd name="T116" fmla="*/ 1824 w 2278"/>
                <a:gd name="T117" fmla="*/ 833 h 1887"/>
                <a:gd name="T118" fmla="*/ 1989 w 2278"/>
                <a:gd name="T119" fmla="*/ 653 h 1887"/>
                <a:gd name="T120" fmla="*/ 2151 w 2278"/>
                <a:gd name="T121" fmla="*/ 430 h 1887"/>
                <a:gd name="T122" fmla="*/ 2254 w 2278"/>
                <a:gd name="T123" fmla="*/ 167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78" h="1887">
                  <a:moveTo>
                    <a:pt x="2254" y="167"/>
                  </a:moveTo>
                  <a:lnTo>
                    <a:pt x="2254" y="167"/>
                  </a:lnTo>
                  <a:lnTo>
                    <a:pt x="2236" y="150"/>
                  </a:lnTo>
                  <a:lnTo>
                    <a:pt x="2236" y="150"/>
                  </a:lnTo>
                  <a:lnTo>
                    <a:pt x="2206" y="128"/>
                  </a:lnTo>
                  <a:lnTo>
                    <a:pt x="2180" y="110"/>
                  </a:lnTo>
                  <a:lnTo>
                    <a:pt x="2167" y="103"/>
                  </a:lnTo>
                  <a:lnTo>
                    <a:pt x="2156" y="98"/>
                  </a:lnTo>
                  <a:lnTo>
                    <a:pt x="2144" y="95"/>
                  </a:lnTo>
                  <a:lnTo>
                    <a:pt x="2135" y="92"/>
                  </a:lnTo>
                  <a:lnTo>
                    <a:pt x="2123" y="92"/>
                  </a:lnTo>
                  <a:lnTo>
                    <a:pt x="2115" y="90"/>
                  </a:lnTo>
                  <a:lnTo>
                    <a:pt x="2105" y="92"/>
                  </a:lnTo>
                  <a:lnTo>
                    <a:pt x="2097" y="93"/>
                  </a:lnTo>
                  <a:lnTo>
                    <a:pt x="2081" y="100"/>
                  </a:lnTo>
                  <a:lnTo>
                    <a:pt x="2068" y="108"/>
                  </a:lnTo>
                  <a:lnTo>
                    <a:pt x="2056" y="119"/>
                  </a:lnTo>
                  <a:lnTo>
                    <a:pt x="2045" y="131"/>
                  </a:lnTo>
                  <a:lnTo>
                    <a:pt x="2037" y="146"/>
                  </a:lnTo>
                  <a:lnTo>
                    <a:pt x="2030" y="160"/>
                  </a:lnTo>
                  <a:lnTo>
                    <a:pt x="2025" y="173"/>
                  </a:lnTo>
                  <a:lnTo>
                    <a:pt x="2020" y="188"/>
                  </a:lnTo>
                  <a:lnTo>
                    <a:pt x="2017" y="211"/>
                  </a:lnTo>
                  <a:lnTo>
                    <a:pt x="2017" y="211"/>
                  </a:lnTo>
                  <a:lnTo>
                    <a:pt x="2014" y="224"/>
                  </a:lnTo>
                  <a:lnTo>
                    <a:pt x="2010" y="235"/>
                  </a:lnTo>
                  <a:lnTo>
                    <a:pt x="2006" y="244"/>
                  </a:lnTo>
                  <a:lnTo>
                    <a:pt x="1999" y="250"/>
                  </a:lnTo>
                  <a:lnTo>
                    <a:pt x="1991" y="255"/>
                  </a:lnTo>
                  <a:lnTo>
                    <a:pt x="1983" y="260"/>
                  </a:lnTo>
                  <a:lnTo>
                    <a:pt x="1975" y="261"/>
                  </a:lnTo>
                  <a:lnTo>
                    <a:pt x="1965" y="261"/>
                  </a:lnTo>
                  <a:lnTo>
                    <a:pt x="1955" y="261"/>
                  </a:lnTo>
                  <a:lnTo>
                    <a:pt x="1945" y="260"/>
                  </a:lnTo>
                  <a:lnTo>
                    <a:pt x="1935" y="257"/>
                  </a:lnTo>
                  <a:lnTo>
                    <a:pt x="1926" y="253"/>
                  </a:lnTo>
                  <a:lnTo>
                    <a:pt x="1906" y="242"/>
                  </a:lnTo>
                  <a:lnTo>
                    <a:pt x="1891" y="230"/>
                  </a:lnTo>
                  <a:lnTo>
                    <a:pt x="1891" y="230"/>
                  </a:lnTo>
                  <a:lnTo>
                    <a:pt x="1855" y="193"/>
                  </a:lnTo>
                  <a:lnTo>
                    <a:pt x="1834" y="170"/>
                  </a:lnTo>
                  <a:lnTo>
                    <a:pt x="1813" y="142"/>
                  </a:lnTo>
                  <a:lnTo>
                    <a:pt x="1790" y="113"/>
                  </a:lnTo>
                  <a:lnTo>
                    <a:pt x="1766" y="79"/>
                  </a:lnTo>
                  <a:lnTo>
                    <a:pt x="1743" y="41"/>
                  </a:lnTo>
                  <a:lnTo>
                    <a:pt x="1718" y="0"/>
                  </a:lnTo>
                  <a:lnTo>
                    <a:pt x="1718" y="0"/>
                  </a:lnTo>
                  <a:lnTo>
                    <a:pt x="1640" y="28"/>
                  </a:lnTo>
                  <a:lnTo>
                    <a:pt x="1555" y="56"/>
                  </a:lnTo>
                  <a:lnTo>
                    <a:pt x="1467" y="82"/>
                  </a:lnTo>
                  <a:lnTo>
                    <a:pt x="1372" y="106"/>
                  </a:lnTo>
                  <a:lnTo>
                    <a:pt x="1372" y="106"/>
                  </a:lnTo>
                  <a:lnTo>
                    <a:pt x="1351" y="128"/>
                  </a:lnTo>
                  <a:lnTo>
                    <a:pt x="1351" y="128"/>
                  </a:lnTo>
                  <a:lnTo>
                    <a:pt x="1340" y="142"/>
                  </a:lnTo>
                  <a:lnTo>
                    <a:pt x="1330" y="157"/>
                  </a:lnTo>
                  <a:lnTo>
                    <a:pt x="1323" y="173"/>
                  </a:lnTo>
                  <a:lnTo>
                    <a:pt x="1318" y="191"/>
                  </a:lnTo>
                  <a:lnTo>
                    <a:pt x="1318" y="199"/>
                  </a:lnTo>
                  <a:lnTo>
                    <a:pt x="1318" y="206"/>
                  </a:lnTo>
                  <a:lnTo>
                    <a:pt x="1320" y="214"/>
                  </a:lnTo>
                  <a:lnTo>
                    <a:pt x="1323" y="221"/>
                  </a:lnTo>
                  <a:lnTo>
                    <a:pt x="1327" y="227"/>
                  </a:lnTo>
                  <a:lnTo>
                    <a:pt x="1332" y="234"/>
                  </a:lnTo>
                  <a:lnTo>
                    <a:pt x="1338" y="239"/>
                  </a:lnTo>
                  <a:lnTo>
                    <a:pt x="1346" y="242"/>
                  </a:lnTo>
                  <a:lnTo>
                    <a:pt x="1346" y="242"/>
                  </a:lnTo>
                  <a:lnTo>
                    <a:pt x="1358" y="247"/>
                  </a:lnTo>
                  <a:lnTo>
                    <a:pt x="1369" y="248"/>
                  </a:lnTo>
                  <a:lnTo>
                    <a:pt x="1369" y="248"/>
                  </a:lnTo>
                  <a:lnTo>
                    <a:pt x="1390" y="252"/>
                  </a:lnTo>
                  <a:lnTo>
                    <a:pt x="1403" y="255"/>
                  </a:lnTo>
                  <a:lnTo>
                    <a:pt x="1416" y="260"/>
                  </a:lnTo>
                  <a:lnTo>
                    <a:pt x="1416" y="260"/>
                  </a:lnTo>
                  <a:lnTo>
                    <a:pt x="1428" y="265"/>
                  </a:lnTo>
                  <a:lnTo>
                    <a:pt x="1439" y="271"/>
                  </a:lnTo>
                  <a:lnTo>
                    <a:pt x="1449" y="278"/>
                  </a:lnTo>
                  <a:lnTo>
                    <a:pt x="1460" y="288"/>
                  </a:lnTo>
                  <a:lnTo>
                    <a:pt x="1469" y="296"/>
                  </a:lnTo>
                  <a:lnTo>
                    <a:pt x="1477" y="307"/>
                  </a:lnTo>
                  <a:lnTo>
                    <a:pt x="1483" y="319"/>
                  </a:lnTo>
                  <a:lnTo>
                    <a:pt x="1487" y="332"/>
                  </a:lnTo>
                  <a:lnTo>
                    <a:pt x="1488" y="346"/>
                  </a:lnTo>
                  <a:lnTo>
                    <a:pt x="1488" y="361"/>
                  </a:lnTo>
                  <a:lnTo>
                    <a:pt x="1483" y="379"/>
                  </a:lnTo>
                  <a:lnTo>
                    <a:pt x="1477" y="397"/>
                  </a:lnTo>
                  <a:lnTo>
                    <a:pt x="1467" y="417"/>
                  </a:lnTo>
                  <a:lnTo>
                    <a:pt x="1452" y="439"/>
                  </a:lnTo>
                  <a:lnTo>
                    <a:pt x="1434" y="462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384" y="513"/>
                  </a:lnTo>
                  <a:lnTo>
                    <a:pt x="1359" y="532"/>
                  </a:lnTo>
                  <a:lnTo>
                    <a:pt x="1336" y="547"/>
                  </a:lnTo>
                  <a:lnTo>
                    <a:pt x="1315" y="559"/>
                  </a:lnTo>
                  <a:lnTo>
                    <a:pt x="1296" y="565"/>
                  </a:lnTo>
                  <a:lnTo>
                    <a:pt x="1278" y="567"/>
                  </a:lnTo>
                  <a:lnTo>
                    <a:pt x="1260" y="565"/>
                  </a:lnTo>
                  <a:lnTo>
                    <a:pt x="1245" y="562"/>
                  </a:lnTo>
                  <a:lnTo>
                    <a:pt x="1245" y="562"/>
                  </a:lnTo>
                  <a:lnTo>
                    <a:pt x="1237" y="559"/>
                  </a:lnTo>
                  <a:lnTo>
                    <a:pt x="1229" y="554"/>
                  </a:lnTo>
                  <a:lnTo>
                    <a:pt x="1214" y="541"/>
                  </a:lnTo>
                  <a:lnTo>
                    <a:pt x="1203" y="528"/>
                  </a:lnTo>
                  <a:lnTo>
                    <a:pt x="1193" y="511"/>
                  </a:lnTo>
                  <a:lnTo>
                    <a:pt x="1185" y="495"/>
                  </a:lnTo>
                  <a:lnTo>
                    <a:pt x="1178" y="479"/>
                  </a:lnTo>
                  <a:lnTo>
                    <a:pt x="1175" y="464"/>
                  </a:lnTo>
                  <a:lnTo>
                    <a:pt x="1172" y="451"/>
                  </a:lnTo>
                  <a:lnTo>
                    <a:pt x="1172" y="451"/>
                  </a:lnTo>
                  <a:lnTo>
                    <a:pt x="1170" y="441"/>
                  </a:lnTo>
                  <a:lnTo>
                    <a:pt x="1168" y="433"/>
                  </a:lnTo>
                  <a:lnTo>
                    <a:pt x="1165" y="425"/>
                  </a:lnTo>
                  <a:lnTo>
                    <a:pt x="1162" y="418"/>
                  </a:lnTo>
                  <a:lnTo>
                    <a:pt x="1157" y="413"/>
                  </a:lnTo>
                  <a:lnTo>
                    <a:pt x="1152" y="410"/>
                  </a:lnTo>
                  <a:lnTo>
                    <a:pt x="1145" y="405"/>
                  </a:lnTo>
                  <a:lnTo>
                    <a:pt x="1141" y="404"/>
                  </a:lnTo>
                  <a:lnTo>
                    <a:pt x="1141" y="404"/>
                  </a:lnTo>
                  <a:lnTo>
                    <a:pt x="1129" y="402"/>
                  </a:lnTo>
                  <a:lnTo>
                    <a:pt x="1118" y="402"/>
                  </a:lnTo>
                  <a:lnTo>
                    <a:pt x="1106" y="404"/>
                  </a:lnTo>
                  <a:lnTo>
                    <a:pt x="1095" y="407"/>
                  </a:lnTo>
                  <a:lnTo>
                    <a:pt x="1082" y="412"/>
                  </a:lnTo>
                  <a:lnTo>
                    <a:pt x="1072" y="418"/>
                  </a:lnTo>
                  <a:lnTo>
                    <a:pt x="1061" y="426"/>
                  </a:lnTo>
                  <a:lnTo>
                    <a:pt x="1051" y="435"/>
                  </a:lnTo>
                  <a:lnTo>
                    <a:pt x="1051" y="435"/>
                  </a:lnTo>
                  <a:lnTo>
                    <a:pt x="1031" y="456"/>
                  </a:lnTo>
                  <a:lnTo>
                    <a:pt x="1007" y="483"/>
                  </a:lnTo>
                  <a:lnTo>
                    <a:pt x="979" y="516"/>
                  </a:lnTo>
                  <a:lnTo>
                    <a:pt x="951" y="555"/>
                  </a:lnTo>
                  <a:lnTo>
                    <a:pt x="920" y="599"/>
                  </a:lnTo>
                  <a:lnTo>
                    <a:pt x="891" y="648"/>
                  </a:lnTo>
                  <a:lnTo>
                    <a:pt x="878" y="674"/>
                  </a:lnTo>
                  <a:lnTo>
                    <a:pt x="863" y="702"/>
                  </a:lnTo>
                  <a:lnTo>
                    <a:pt x="850" y="732"/>
                  </a:lnTo>
                  <a:lnTo>
                    <a:pt x="837" y="761"/>
                  </a:lnTo>
                  <a:lnTo>
                    <a:pt x="837" y="761"/>
                  </a:lnTo>
                  <a:lnTo>
                    <a:pt x="837" y="763"/>
                  </a:lnTo>
                  <a:lnTo>
                    <a:pt x="837" y="763"/>
                  </a:lnTo>
                  <a:lnTo>
                    <a:pt x="837" y="763"/>
                  </a:lnTo>
                  <a:lnTo>
                    <a:pt x="837" y="763"/>
                  </a:lnTo>
                  <a:lnTo>
                    <a:pt x="837" y="763"/>
                  </a:lnTo>
                  <a:lnTo>
                    <a:pt x="822" y="795"/>
                  </a:lnTo>
                  <a:lnTo>
                    <a:pt x="822" y="795"/>
                  </a:lnTo>
                  <a:lnTo>
                    <a:pt x="798" y="848"/>
                  </a:lnTo>
                  <a:lnTo>
                    <a:pt x="770" y="896"/>
                  </a:lnTo>
                  <a:lnTo>
                    <a:pt x="742" y="941"/>
                  </a:lnTo>
                  <a:lnTo>
                    <a:pt x="716" y="980"/>
                  </a:lnTo>
                  <a:lnTo>
                    <a:pt x="689" y="1014"/>
                  </a:lnTo>
                  <a:lnTo>
                    <a:pt x="664" y="1045"/>
                  </a:lnTo>
                  <a:lnTo>
                    <a:pt x="641" y="1070"/>
                  </a:lnTo>
                  <a:lnTo>
                    <a:pt x="622" y="1091"/>
                  </a:lnTo>
                  <a:lnTo>
                    <a:pt x="622" y="1091"/>
                  </a:lnTo>
                  <a:lnTo>
                    <a:pt x="622" y="1091"/>
                  </a:lnTo>
                  <a:lnTo>
                    <a:pt x="622" y="1091"/>
                  </a:lnTo>
                  <a:lnTo>
                    <a:pt x="607" y="1102"/>
                  </a:lnTo>
                  <a:lnTo>
                    <a:pt x="607" y="1102"/>
                  </a:lnTo>
                  <a:lnTo>
                    <a:pt x="607" y="1104"/>
                  </a:lnTo>
                  <a:lnTo>
                    <a:pt x="607" y="1104"/>
                  </a:lnTo>
                  <a:lnTo>
                    <a:pt x="605" y="1104"/>
                  </a:lnTo>
                  <a:lnTo>
                    <a:pt x="605" y="1104"/>
                  </a:lnTo>
                  <a:lnTo>
                    <a:pt x="594" y="1112"/>
                  </a:lnTo>
                  <a:lnTo>
                    <a:pt x="581" y="1117"/>
                  </a:lnTo>
                  <a:lnTo>
                    <a:pt x="568" y="1122"/>
                  </a:lnTo>
                  <a:lnTo>
                    <a:pt x="555" y="1123"/>
                  </a:lnTo>
                  <a:lnTo>
                    <a:pt x="543" y="1123"/>
                  </a:lnTo>
                  <a:lnTo>
                    <a:pt x="532" y="1120"/>
                  </a:lnTo>
                  <a:lnTo>
                    <a:pt x="520" y="1115"/>
                  </a:lnTo>
                  <a:lnTo>
                    <a:pt x="512" y="1105"/>
                  </a:lnTo>
                  <a:lnTo>
                    <a:pt x="512" y="1105"/>
                  </a:lnTo>
                  <a:lnTo>
                    <a:pt x="509" y="1101"/>
                  </a:lnTo>
                  <a:lnTo>
                    <a:pt x="506" y="1092"/>
                  </a:lnTo>
                  <a:lnTo>
                    <a:pt x="502" y="1084"/>
                  </a:lnTo>
                  <a:lnTo>
                    <a:pt x="501" y="1074"/>
                  </a:lnTo>
                  <a:lnTo>
                    <a:pt x="501" y="1074"/>
                  </a:lnTo>
                  <a:lnTo>
                    <a:pt x="501" y="1066"/>
                  </a:lnTo>
                  <a:lnTo>
                    <a:pt x="501" y="1066"/>
                  </a:lnTo>
                  <a:lnTo>
                    <a:pt x="501" y="1066"/>
                  </a:lnTo>
                  <a:lnTo>
                    <a:pt x="501" y="1066"/>
                  </a:lnTo>
                  <a:lnTo>
                    <a:pt x="498" y="1058"/>
                  </a:lnTo>
                  <a:lnTo>
                    <a:pt x="498" y="1058"/>
                  </a:lnTo>
                  <a:lnTo>
                    <a:pt x="493" y="1039"/>
                  </a:lnTo>
                  <a:lnTo>
                    <a:pt x="483" y="1019"/>
                  </a:lnTo>
                  <a:lnTo>
                    <a:pt x="471" y="998"/>
                  </a:lnTo>
                  <a:lnTo>
                    <a:pt x="465" y="990"/>
                  </a:lnTo>
                  <a:lnTo>
                    <a:pt x="457" y="980"/>
                  </a:lnTo>
                  <a:lnTo>
                    <a:pt x="457" y="980"/>
                  </a:lnTo>
                  <a:lnTo>
                    <a:pt x="455" y="980"/>
                  </a:lnTo>
                  <a:lnTo>
                    <a:pt x="455" y="980"/>
                  </a:lnTo>
                  <a:lnTo>
                    <a:pt x="450" y="975"/>
                  </a:lnTo>
                  <a:lnTo>
                    <a:pt x="450" y="975"/>
                  </a:lnTo>
                  <a:lnTo>
                    <a:pt x="436" y="965"/>
                  </a:lnTo>
                  <a:lnTo>
                    <a:pt x="426" y="962"/>
                  </a:lnTo>
                  <a:lnTo>
                    <a:pt x="418" y="960"/>
                  </a:lnTo>
                  <a:lnTo>
                    <a:pt x="408" y="959"/>
                  </a:lnTo>
                  <a:lnTo>
                    <a:pt x="398" y="959"/>
                  </a:lnTo>
                  <a:lnTo>
                    <a:pt x="387" y="959"/>
                  </a:lnTo>
                  <a:lnTo>
                    <a:pt x="375" y="960"/>
                  </a:lnTo>
                  <a:lnTo>
                    <a:pt x="364" y="965"/>
                  </a:lnTo>
                  <a:lnTo>
                    <a:pt x="351" y="970"/>
                  </a:lnTo>
                  <a:lnTo>
                    <a:pt x="338" y="976"/>
                  </a:lnTo>
                  <a:lnTo>
                    <a:pt x="325" y="985"/>
                  </a:lnTo>
                  <a:lnTo>
                    <a:pt x="310" y="996"/>
                  </a:lnTo>
                  <a:lnTo>
                    <a:pt x="295" y="1008"/>
                  </a:lnTo>
                  <a:lnTo>
                    <a:pt x="279" y="1022"/>
                  </a:lnTo>
                  <a:lnTo>
                    <a:pt x="263" y="1039"/>
                  </a:lnTo>
                  <a:lnTo>
                    <a:pt x="263" y="1039"/>
                  </a:lnTo>
                  <a:lnTo>
                    <a:pt x="246" y="1055"/>
                  </a:lnTo>
                  <a:lnTo>
                    <a:pt x="233" y="1070"/>
                  </a:lnTo>
                  <a:lnTo>
                    <a:pt x="233" y="1070"/>
                  </a:lnTo>
                  <a:lnTo>
                    <a:pt x="222" y="1084"/>
                  </a:lnTo>
                  <a:lnTo>
                    <a:pt x="212" y="1099"/>
                  </a:lnTo>
                  <a:lnTo>
                    <a:pt x="204" y="1112"/>
                  </a:lnTo>
                  <a:lnTo>
                    <a:pt x="197" y="1125"/>
                  </a:lnTo>
                  <a:lnTo>
                    <a:pt x="192" y="1136"/>
                  </a:lnTo>
                  <a:lnTo>
                    <a:pt x="189" y="1148"/>
                  </a:lnTo>
                  <a:lnTo>
                    <a:pt x="186" y="1159"/>
                  </a:lnTo>
                  <a:lnTo>
                    <a:pt x="186" y="1169"/>
                  </a:lnTo>
                  <a:lnTo>
                    <a:pt x="186" y="1179"/>
                  </a:lnTo>
                  <a:lnTo>
                    <a:pt x="186" y="1189"/>
                  </a:lnTo>
                  <a:lnTo>
                    <a:pt x="187" y="1197"/>
                  </a:lnTo>
                  <a:lnTo>
                    <a:pt x="191" y="1205"/>
                  </a:lnTo>
                  <a:lnTo>
                    <a:pt x="199" y="1221"/>
                  </a:lnTo>
                  <a:lnTo>
                    <a:pt x="209" y="1234"/>
                  </a:lnTo>
                  <a:lnTo>
                    <a:pt x="209" y="1234"/>
                  </a:lnTo>
                  <a:lnTo>
                    <a:pt x="220" y="1244"/>
                  </a:lnTo>
                  <a:lnTo>
                    <a:pt x="232" y="1252"/>
                  </a:lnTo>
                  <a:lnTo>
                    <a:pt x="245" y="1259"/>
                  </a:lnTo>
                  <a:lnTo>
                    <a:pt x="258" y="1265"/>
                  </a:lnTo>
                  <a:lnTo>
                    <a:pt x="282" y="1272"/>
                  </a:lnTo>
                  <a:lnTo>
                    <a:pt x="303" y="1277"/>
                  </a:lnTo>
                  <a:lnTo>
                    <a:pt x="303" y="1277"/>
                  </a:lnTo>
                  <a:lnTo>
                    <a:pt x="313" y="1278"/>
                  </a:lnTo>
                  <a:lnTo>
                    <a:pt x="323" y="1280"/>
                  </a:lnTo>
                  <a:lnTo>
                    <a:pt x="329" y="1283"/>
                  </a:lnTo>
                  <a:lnTo>
                    <a:pt x="336" y="1287"/>
                  </a:lnTo>
                  <a:lnTo>
                    <a:pt x="341" y="1292"/>
                  </a:lnTo>
                  <a:lnTo>
                    <a:pt x="346" y="1296"/>
                  </a:lnTo>
                  <a:lnTo>
                    <a:pt x="349" y="1301"/>
                  </a:lnTo>
                  <a:lnTo>
                    <a:pt x="352" y="1308"/>
                  </a:lnTo>
                  <a:lnTo>
                    <a:pt x="352" y="1308"/>
                  </a:lnTo>
                  <a:lnTo>
                    <a:pt x="354" y="1318"/>
                  </a:lnTo>
                  <a:lnTo>
                    <a:pt x="354" y="1327"/>
                  </a:lnTo>
                  <a:lnTo>
                    <a:pt x="354" y="1337"/>
                  </a:lnTo>
                  <a:lnTo>
                    <a:pt x="351" y="1349"/>
                  </a:lnTo>
                  <a:lnTo>
                    <a:pt x="347" y="1360"/>
                  </a:lnTo>
                  <a:lnTo>
                    <a:pt x="343" y="1370"/>
                  </a:lnTo>
                  <a:lnTo>
                    <a:pt x="336" y="1380"/>
                  </a:lnTo>
                  <a:lnTo>
                    <a:pt x="329" y="1389"/>
                  </a:lnTo>
                  <a:lnTo>
                    <a:pt x="329" y="1389"/>
                  </a:lnTo>
                  <a:lnTo>
                    <a:pt x="323" y="1396"/>
                  </a:lnTo>
                  <a:lnTo>
                    <a:pt x="323" y="1396"/>
                  </a:lnTo>
                  <a:lnTo>
                    <a:pt x="313" y="1407"/>
                  </a:lnTo>
                  <a:lnTo>
                    <a:pt x="313" y="1407"/>
                  </a:lnTo>
                  <a:lnTo>
                    <a:pt x="290" y="1429"/>
                  </a:lnTo>
                  <a:lnTo>
                    <a:pt x="263" y="1453"/>
                  </a:lnTo>
                  <a:lnTo>
                    <a:pt x="232" y="1481"/>
                  </a:lnTo>
                  <a:lnTo>
                    <a:pt x="194" y="1509"/>
                  </a:lnTo>
                  <a:lnTo>
                    <a:pt x="153" y="1538"/>
                  </a:lnTo>
                  <a:lnTo>
                    <a:pt x="106" y="1567"/>
                  </a:lnTo>
                  <a:lnTo>
                    <a:pt x="55" y="1595"/>
                  </a:lnTo>
                  <a:lnTo>
                    <a:pt x="28" y="1608"/>
                  </a:lnTo>
                  <a:lnTo>
                    <a:pt x="0" y="1620"/>
                  </a:lnTo>
                  <a:lnTo>
                    <a:pt x="0" y="1620"/>
                  </a:lnTo>
                  <a:lnTo>
                    <a:pt x="19" y="1664"/>
                  </a:lnTo>
                  <a:lnTo>
                    <a:pt x="41" y="1703"/>
                  </a:lnTo>
                  <a:lnTo>
                    <a:pt x="62" y="1742"/>
                  </a:lnTo>
                  <a:lnTo>
                    <a:pt x="83" y="1776"/>
                  </a:lnTo>
                  <a:lnTo>
                    <a:pt x="106" y="1807"/>
                  </a:lnTo>
                  <a:lnTo>
                    <a:pt x="127" y="1837"/>
                  </a:lnTo>
                  <a:lnTo>
                    <a:pt x="150" y="1863"/>
                  </a:lnTo>
                  <a:lnTo>
                    <a:pt x="170" y="1887"/>
                  </a:lnTo>
                  <a:lnTo>
                    <a:pt x="170" y="1887"/>
                  </a:lnTo>
                  <a:lnTo>
                    <a:pt x="312" y="1802"/>
                  </a:lnTo>
                  <a:lnTo>
                    <a:pt x="462" y="1716"/>
                  </a:lnTo>
                  <a:lnTo>
                    <a:pt x="618" y="1629"/>
                  </a:lnTo>
                  <a:lnTo>
                    <a:pt x="700" y="1585"/>
                  </a:lnTo>
                  <a:lnTo>
                    <a:pt x="783" y="1543"/>
                  </a:lnTo>
                  <a:lnTo>
                    <a:pt x="783" y="1543"/>
                  </a:lnTo>
                  <a:lnTo>
                    <a:pt x="875" y="1496"/>
                  </a:lnTo>
                  <a:lnTo>
                    <a:pt x="963" y="1448"/>
                  </a:lnTo>
                  <a:lnTo>
                    <a:pt x="1046" y="1401"/>
                  </a:lnTo>
                  <a:lnTo>
                    <a:pt x="1128" y="1354"/>
                  </a:lnTo>
                  <a:lnTo>
                    <a:pt x="1128" y="1354"/>
                  </a:lnTo>
                  <a:lnTo>
                    <a:pt x="1240" y="1285"/>
                  </a:lnTo>
                  <a:lnTo>
                    <a:pt x="1346" y="1216"/>
                  </a:lnTo>
                  <a:lnTo>
                    <a:pt x="1446" y="1148"/>
                  </a:lnTo>
                  <a:lnTo>
                    <a:pt x="1540" y="1079"/>
                  </a:lnTo>
                  <a:lnTo>
                    <a:pt x="1627" y="1009"/>
                  </a:lnTo>
                  <a:lnTo>
                    <a:pt x="1710" y="939"/>
                  </a:lnTo>
                  <a:lnTo>
                    <a:pt x="1749" y="905"/>
                  </a:lnTo>
                  <a:lnTo>
                    <a:pt x="1787" y="869"/>
                  </a:lnTo>
                  <a:lnTo>
                    <a:pt x="1824" y="833"/>
                  </a:lnTo>
                  <a:lnTo>
                    <a:pt x="1859" y="799"/>
                  </a:lnTo>
                  <a:lnTo>
                    <a:pt x="1893" y="763"/>
                  </a:lnTo>
                  <a:lnTo>
                    <a:pt x="1927" y="727"/>
                  </a:lnTo>
                  <a:lnTo>
                    <a:pt x="1958" y="689"/>
                  </a:lnTo>
                  <a:lnTo>
                    <a:pt x="1989" y="653"/>
                  </a:lnTo>
                  <a:lnTo>
                    <a:pt x="2019" y="616"/>
                  </a:lnTo>
                  <a:lnTo>
                    <a:pt x="2048" y="580"/>
                  </a:lnTo>
                  <a:lnTo>
                    <a:pt x="2074" y="542"/>
                  </a:lnTo>
                  <a:lnTo>
                    <a:pt x="2102" y="505"/>
                  </a:lnTo>
                  <a:lnTo>
                    <a:pt x="2151" y="430"/>
                  </a:lnTo>
                  <a:lnTo>
                    <a:pt x="2197" y="351"/>
                  </a:lnTo>
                  <a:lnTo>
                    <a:pt x="2239" y="275"/>
                  </a:lnTo>
                  <a:lnTo>
                    <a:pt x="2278" y="195"/>
                  </a:lnTo>
                  <a:lnTo>
                    <a:pt x="2278" y="195"/>
                  </a:lnTo>
                  <a:lnTo>
                    <a:pt x="2254" y="167"/>
                  </a:lnTo>
                  <a:lnTo>
                    <a:pt x="2254" y="167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27760" y="1177528"/>
            <a:ext cx="3574256" cy="3882629"/>
            <a:chOff x="4037013" y="427038"/>
            <a:chExt cx="4765675" cy="5176838"/>
          </a:xfrm>
          <a:solidFill>
            <a:schemeClr val="accent6">
              <a:lumMod val="50000"/>
            </a:schemeClr>
          </a:solidFill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037013" y="1670051"/>
              <a:ext cx="2951163" cy="3403600"/>
            </a:xfrm>
            <a:custGeom>
              <a:avLst/>
              <a:gdLst>
                <a:gd name="T0" fmla="*/ 477 w 1859"/>
                <a:gd name="T1" fmla="*/ 1701 h 2144"/>
                <a:gd name="T2" fmla="*/ 371 w 1859"/>
                <a:gd name="T3" fmla="*/ 1514 h 2144"/>
                <a:gd name="T4" fmla="*/ 524 w 1859"/>
                <a:gd name="T5" fmla="*/ 1432 h 2144"/>
                <a:gd name="T6" fmla="*/ 684 w 1859"/>
                <a:gd name="T7" fmla="*/ 1301 h 2144"/>
                <a:gd name="T8" fmla="*/ 700 w 1859"/>
                <a:gd name="T9" fmla="*/ 1283 h 2144"/>
                <a:gd name="T10" fmla="*/ 725 w 1859"/>
                <a:gd name="T11" fmla="*/ 1231 h 2144"/>
                <a:gd name="T12" fmla="*/ 720 w 1859"/>
                <a:gd name="T13" fmla="*/ 1195 h 2144"/>
                <a:gd name="T14" fmla="*/ 694 w 1859"/>
                <a:gd name="T15" fmla="*/ 1174 h 2144"/>
                <a:gd name="T16" fmla="*/ 629 w 1859"/>
                <a:gd name="T17" fmla="*/ 1159 h 2144"/>
                <a:gd name="T18" fmla="*/ 580 w 1859"/>
                <a:gd name="T19" fmla="*/ 1128 h 2144"/>
                <a:gd name="T20" fmla="*/ 557 w 1859"/>
                <a:gd name="T21" fmla="*/ 1073 h 2144"/>
                <a:gd name="T22" fmla="*/ 568 w 1859"/>
                <a:gd name="T23" fmla="*/ 1019 h 2144"/>
                <a:gd name="T24" fmla="*/ 604 w 1859"/>
                <a:gd name="T25" fmla="*/ 964 h 2144"/>
                <a:gd name="T26" fmla="*/ 666 w 1859"/>
                <a:gd name="T27" fmla="*/ 902 h 2144"/>
                <a:gd name="T28" fmla="*/ 735 w 1859"/>
                <a:gd name="T29" fmla="*/ 859 h 2144"/>
                <a:gd name="T30" fmla="*/ 789 w 1859"/>
                <a:gd name="T31" fmla="*/ 854 h 2144"/>
                <a:gd name="T32" fmla="*/ 826 w 1859"/>
                <a:gd name="T33" fmla="*/ 874 h 2144"/>
                <a:gd name="T34" fmla="*/ 842 w 1859"/>
                <a:gd name="T35" fmla="*/ 892 h 2144"/>
                <a:gd name="T36" fmla="*/ 872 w 1859"/>
                <a:gd name="T37" fmla="*/ 960 h 2144"/>
                <a:gd name="T38" fmla="*/ 872 w 1859"/>
                <a:gd name="T39" fmla="*/ 968 h 2144"/>
                <a:gd name="T40" fmla="*/ 883 w 1859"/>
                <a:gd name="T41" fmla="*/ 999 h 2144"/>
                <a:gd name="T42" fmla="*/ 939 w 1859"/>
                <a:gd name="T43" fmla="*/ 1016 h 2144"/>
                <a:gd name="T44" fmla="*/ 978 w 1859"/>
                <a:gd name="T45" fmla="*/ 998 h 2144"/>
                <a:gd name="T46" fmla="*/ 993 w 1859"/>
                <a:gd name="T47" fmla="*/ 985 h 2144"/>
                <a:gd name="T48" fmla="*/ 1060 w 1859"/>
                <a:gd name="T49" fmla="*/ 908 h 2144"/>
                <a:gd name="T50" fmla="*/ 1193 w 1859"/>
                <a:gd name="T51" fmla="*/ 689 h 2144"/>
                <a:gd name="T52" fmla="*/ 1208 w 1859"/>
                <a:gd name="T53" fmla="*/ 657 h 2144"/>
                <a:gd name="T54" fmla="*/ 1234 w 1859"/>
                <a:gd name="T55" fmla="*/ 596 h 2144"/>
                <a:gd name="T56" fmla="*/ 1350 w 1859"/>
                <a:gd name="T57" fmla="*/ 410 h 2144"/>
                <a:gd name="T58" fmla="*/ 1432 w 1859"/>
                <a:gd name="T59" fmla="*/ 320 h 2144"/>
                <a:gd name="T60" fmla="*/ 1489 w 1859"/>
                <a:gd name="T61" fmla="*/ 296 h 2144"/>
                <a:gd name="T62" fmla="*/ 1523 w 1859"/>
                <a:gd name="T63" fmla="*/ 302 h 2144"/>
                <a:gd name="T64" fmla="*/ 1543 w 1859"/>
                <a:gd name="T65" fmla="*/ 335 h 2144"/>
                <a:gd name="T66" fmla="*/ 1556 w 1859"/>
                <a:gd name="T67" fmla="*/ 389 h 2144"/>
                <a:gd name="T68" fmla="*/ 1608 w 1859"/>
                <a:gd name="T69" fmla="*/ 453 h 2144"/>
                <a:gd name="T70" fmla="*/ 1667 w 1859"/>
                <a:gd name="T71" fmla="*/ 459 h 2144"/>
                <a:gd name="T72" fmla="*/ 1783 w 1859"/>
                <a:gd name="T73" fmla="*/ 381 h 2144"/>
                <a:gd name="T74" fmla="*/ 1848 w 1859"/>
                <a:gd name="T75" fmla="*/ 291 h 2144"/>
                <a:gd name="T76" fmla="*/ 1854 w 1859"/>
                <a:gd name="T77" fmla="*/ 213 h 2144"/>
                <a:gd name="T78" fmla="*/ 1810 w 1859"/>
                <a:gd name="T79" fmla="*/ 165 h 2144"/>
                <a:gd name="T80" fmla="*/ 1761 w 1859"/>
                <a:gd name="T81" fmla="*/ 146 h 2144"/>
                <a:gd name="T82" fmla="*/ 1717 w 1859"/>
                <a:gd name="T83" fmla="*/ 136 h 2144"/>
                <a:gd name="T84" fmla="*/ 1691 w 1859"/>
                <a:gd name="T85" fmla="*/ 108 h 2144"/>
                <a:gd name="T86" fmla="*/ 1701 w 1859"/>
                <a:gd name="T87" fmla="*/ 51 h 2144"/>
                <a:gd name="T88" fmla="*/ 1743 w 1859"/>
                <a:gd name="T89" fmla="*/ 0 h 2144"/>
                <a:gd name="T90" fmla="*/ 1419 w 1859"/>
                <a:gd name="T91" fmla="*/ 87 h 2144"/>
                <a:gd name="T92" fmla="*/ 1009 w 1859"/>
                <a:gd name="T93" fmla="*/ 242 h 2144"/>
                <a:gd name="T94" fmla="*/ 829 w 1859"/>
                <a:gd name="T95" fmla="*/ 337 h 2144"/>
                <a:gd name="T96" fmla="*/ 572 w 1859"/>
                <a:gd name="T97" fmla="*/ 516 h 2144"/>
                <a:gd name="T98" fmla="*/ 332 w 1859"/>
                <a:gd name="T99" fmla="*/ 769 h 2144"/>
                <a:gd name="T100" fmla="*/ 168 w 1859"/>
                <a:gd name="T101" fmla="*/ 1052 h 2144"/>
                <a:gd name="T102" fmla="*/ 103 w 1859"/>
                <a:gd name="T103" fmla="*/ 1228 h 2144"/>
                <a:gd name="T104" fmla="*/ 38 w 1859"/>
                <a:gd name="T105" fmla="*/ 1519 h 2144"/>
                <a:gd name="T106" fmla="*/ 7 w 1859"/>
                <a:gd name="T107" fmla="*/ 1824 h 2144"/>
                <a:gd name="T108" fmla="*/ 80 w 1859"/>
                <a:gd name="T109" fmla="*/ 2087 h 2144"/>
                <a:gd name="T110" fmla="*/ 439 w 1859"/>
                <a:gd name="T111" fmla="*/ 1843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59" h="2144">
                  <a:moveTo>
                    <a:pt x="541" y="1781"/>
                  </a:moveTo>
                  <a:lnTo>
                    <a:pt x="541" y="1781"/>
                  </a:lnTo>
                  <a:lnTo>
                    <a:pt x="519" y="1757"/>
                  </a:lnTo>
                  <a:lnTo>
                    <a:pt x="498" y="1731"/>
                  </a:lnTo>
                  <a:lnTo>
                    <a:pt x="477" y="1701"/>
                  </a:lnTo>
                  <a:lnTo>
                    <a:pt x="454" y="1670"/>
                  </a:lnTo>
                  <a:lnTo>
                    <a:pt x="433" y="1636"/>
                  </a:lnTo>
                  <a:lnTo>
                    <a:pt x="412" y="1597"/>
                  </a:lnTo>
                  <a:lnTo>
                    <a:pt x="390" y="1558"/>
                  </a:lnTo>
                  <a:lnTo>
                    <a:pt x="371" y="1514"/>
                  </a:lnTo>
                  <a:lnTo>
                    <a:pt x="371" y="1514"/>
                  </a:lnTo>
                  <a:lnTo>
                    <a:pt x="399" y="1502"/>
                  </a:lnTo>
                  <a:lnTo>
                    <a:pt x="426" y="1488"/>
                  </a:lnTo>
                  <a:lnTo>
                    <a:pt x="477" y="1460"/>
                  </a:lnTo>
                  <a:lnTo>
                    <a:pt x="524" y="1432"/>
                  </a:lnTo>
                  <a:lnTo>
                    <a:pt x="565" y="1403"/>
                  </a:lnTo>
                  <a:lnTo>
                    <a:pt x="603" y="1375"/>
                  </a:lnTo>
                  <a:lnTo>
                    <a:pt x="634" y="1347"/>
                  </a:lnTo>
                  <a:lnTo>
                    <a:pt x="661" y="1323"/>
                  </a:lnTo>
                  <a:lnTo>
                    <a:pt x="684" y="1301"/>
                  </a:lnTo>
                  <a:lnTo>
                    <a:pt x="684" y="1301"/>
                  </a:lnTo>
                  <a:lnTo>
                    <a:pt x="694" y="1290"/>
                  </a:lnTo>
                  <a:lnTo>
                    <a:pt x="694" y="1290"/>
                  </a:lnTo>
                  <a:lnTo>
                    <a:pt x="700" y="1283"/>
                  </a:lnTo>
                  <a:lnTo>
                    <a:pt x="700" y="1283"/>
                  </a:lnTo>
                  <a:lnTo>
                    <a:pt x="707" y="1274"/>
                  </a:lnTo>
                  <a:lnTo>
                    <a:pt x="714" y="1264"/>
                  </a:lnTo>
                  <a:lnTo>
                    <a:pt x="718" y="1254"/>
                  </a:lnTo>
                  <a:lnTo>
                    <a:pt x="722" y="1243"/>
                  </a:lnTo>
                  <a:lnTo>
                    <a:pt x="725" y="1231"/>
                  </a:lnTo>
                  <a:lnTo>
                    <a:pt x="725" y="1221"/>
                  </a:lnTo>
                  <a:lnTo>
                    <a:pt x="725" y="1212"/>
                  </a:lnTo>
                  <a:lnTo>
                    <a:pt x="723" y="1202"/>
                  </a:lnTo>
                  <a:lnTo>
                    <a:pt x="723" y="1202"/>
                  </a:lnTo>
                  <a:lnTo>
                    <a:pt x="720" y="1195"/>
                  </a:lnTo>
                  <a:lnTo>
                    <a:pt x="717" y="1190"/>
                  </a:lnTo>
                  <a:lnTo>
                    <a:pt x="712" y="1186"/>
                  </a:lnTo>
                  <a:lnTo>
                    <a:pt x="707" y="1181"/>
                  </a:lnTo>
                  <a:lnTo>
                    <a:pt x="700" y="1177"/>
                  </a:lnTo>
                  <a:lnTo>
                    <a:pt x="694" y="1174"/>
                  </a:lnTo>
                  <a:lnTo>
                    <a:pt x="684" y="1172"/>
                  </a:lnTo>
                  <a:lnTo>
                    <a:pt x="674" y="1171"/>
                  </a:lnTo>
                  <a:lnTo>
                    <a:pt x="674" y="1171"/>
                  </a:lnTo>
                  <a:lnTo>
                    <a:pt x="653" y="1166"/>
                  </a:lnTo>
                  <a:lnTo>
                    <a:pt x="629" y="1159"/>
                  </a:lnTo>
                  <a:lnTo>
                    <a:pt x="616" y="1153"/>
                  </a:lnTo>
                  <a:lnTo>
                    <a:pt x="603" y="1146"/>
                  </a:lnTo>
                  <a:lnTo>
                    <a:pt x="591" y="1138"/>
                  </a:lnTo>
                  <a:lnTo>
                    <a:pt x="580" y="1128"/>
                  </a:lnTo>
                  <a:lnTo>
                    <a:pt x="580" y="1128"/>
                  </a:lnTo>
                  <a:lnTo>
                    <a:pt x="570" y="1115"/>
                  </a:lnTo>
                  <a:lnTo>
                    <a:pt x="562" y="1099"/>
                  </a:lnTo>
                  <a:lnTo>
                    <a:pt x="558" y="1091"/>
                  </a:lnTo>
                  <a:lnTo>
                    <a:pt x="557" y="1083"/>
                  </a:lnTo>
                  <a:lnTo>
                    <a:pt x="557" y="1073"/>
                  </a:lnTo>
                  <a:lnTo>
                    <a:pt x="557" y="1063"/>
                  </a:lnTo>
                  <a:lnTo>
                    <a:pt x="557" y="1053"/>
                  </a:lnTo>
                  <a:lnTo>
                    <a:pt x="560" y="1042"/>
                  </a:lnTo>
                  <a:lnTo>
                    <a:pt x="563" y="1030"/>
                  </a:lnTo>
                  <a:lnTo>
                    <a:pt x="568" y="1019"/>
                  </a:lnTo>
                  <a:lnTo>
                    <a:pt x="575" y="1006"/>
                  </a:lnTo>
                  <a:lnTo>
                    <a:pt x="583" y="993"/>
                  </a:lnTo>
                  <a:lnTo>
                    <a:pt x="593" y="978"/>
                  </a:lnTo>
                  <a:lnTo>
                    <a:pt x="604" y="964"/>
                  </a:lnTo>
                  <a:lnTo>
                    <a:pt x="604" y="964"/>
                  </a:lnTo>
                  <a:lnTo>
                    <a:pt x="617" y="949"/>
                  </a:lnTo>
                  <a:lnTo>
                    <a:pt x="634" y="933"/>
                  </a:lnTo>
                  <a:lnTo>
                    <a:pt x="634" y="933"/>
                  </a:lnTo>
                  <a:lnTo>
                    <a:pt x="650" y="916"/>
                  </a:lnTo>
                  <a:lnTo>
                    <a:pt x="666" y="902"/>
                  </a:lnTo>
                  <a:lnTo>
                    <a:pt x="681" y="890"/>
                  </a:lnTo>
                  <a:lnTo>
                    <a:pt x="696" y="879"/>
                  </a:lnTo>
                  <a:lnTo>
                    <a:pt x="709" y="870"/>
                  </a:lnTo>
                  <a:lnTo>
                    <a:pt x="722" y="864"/>
                  </a:lnTo>
                  <a:lnTo>
                    <a:pt x="735" y="859"/>
                  </a:lnTo>
                  <a:lnTo>
                    <a:pt x="746" y="854"/>
                  </a:lnTo>
                  <a:lnTo>
                    <a:pt x="758" y="853"/>
                  </a:lnTo>
                  <a:lnTo>
                    <a:pt x="769" y="853"/>
                  </a:lnTo>
                  <a:lnTo>
                    <a:pt x="779" y="853"/>
                  </a:lnTo>
                  <a:lnTo>
                    <a:pt x="789" y="854"/>
                  </a:lnTo>
                  <a:lnTo>
                    <a:pt x="797" y="856"/>
                  </a:lnTo>
                  <a:lnTo>
                    <a:pt x="807" y="859"/>
                  </a:lnTo>
                  <a:lnTo>
                    <a:pt x="821" y="869"/>
                  </a:lnTo>
                  <a:lnTo>
                    <a:pt x="821" y="869"/>
                  </a:lnTo>
                  <a:lnTo>
                    <a:pt x="826" y="874"/>
                  </a:lnTo>
                  <a:lnTo>
                    <a:pt x="826" y="874"/>
                  </a:lnTo>
                  <a:lnTo>
                    <a:pt x="828" y="874"/>
                  </a:lnTo>
                  <a:lnTo>
                    <a:pt x="828" y="874"/>
                  </a:lnTo>
                  <a:lnTo>
                    <a:pt x="836" y="884"/>
                  </a:lnTo>
                  <a:lnTo>
                    <a:pt x="842" y="892"/>
                  </a:lnTo>
                  <a:lnTo>
                    <a:pt x="854" y="913"/>
                  </a:lnTo>
                  <a:lnTo>
                    <a:pt x="864" y="933"/>
                  </a:lnTo>
                  <a:lnTo>
                    <a:pt x="869" y="952"/>
                  </a:lnTo>
                  <a:lnTo>
                    <a:pt x="869" y="952"/>
                  </a:lnTo>
                  <a:lnTo>
                    <a:pt x="872" y="960"/>
                  </a:lnTo>
                  <a:lnTo>
                    <a:pt x="872" y="960"/>
                  </a:lnTo>
                  <a:lnTo>
                    <a:pt x="872" y="960"/>
                  </a:lnTo>
                  <a:lnTo>
                    <a:pt x="872" y="960"/>
                  </a:lnTo>
                  <a:lnTo>
                    <a:pt x="872" y="968"/>
                  </a:lnTo>
                  <a:lnTo>
                    <a:pt x="872" y="968"/>
                  </a:lnTo>
                  <a:lnTo>
                    <a:pt x="873" y="978"/>
                  </a:lnTo>
                  <a:lnTo>
                    <a:pt x="877" y="986"/>
                  </a:lnTo>
                  <a:lnTo>
                    <a:pt x="880" y="995"/>
                  </a:lnTo>
                  <a:lnTo>
                    <a:pt x="883" y="999"/>
                  </a:lnTo>
                  <a:lnTo>
                    <a:pt x="883" y="999"/>
                  </a:lnTo>
                  <a:lnTo>
                    <a:pt x="891" y="1009"/>
                  </a:lnTo>
                  <a:lnTo>
                    <a:pt x="903" y="1014"/>
                  </a:lnTo>
                  <a:lnTo>
                    <a:pt x="914" y="1017"/>
                  </a:lnTo>
                  <a:lnTo>
                    <a:pt x="926" y="1017"/>
                  </a:lnTo>
                  <a:lnTo>
                    <a:pt x="939" y="1016"/>
                  </a:lnTo>
                  <a:lnTo>
                    <a:pt x="952" y="1011"/>
                  </a:lnTo>
                  <a:lnTo>
                    <a:pt x="965" y="1006"/>
                  </a:lnTo>
                  <a:lnTo>
                    <a:pt x="976" y="998"/>
                  </a:lnTo>
                  <a:lnTo>
                    <a:pt x="976" y="998"/>
                  </a:lnTo>
                  <a:lnTo>
                    <a:pt x="978" y="998"/>
                  </a:lnTo>
                  <a:lnTo>
                    <a:pt x="978" y="998"/>
                  </a:lnTo>
                  <a:lnTo>
                    <a:pt x="978" y="996"/>
                  </a:lnTo>
                  <a:lnTo>
                    <a:pt x="978" y="996"/>
                  </a:lnTo>
                  <a:lnTo>
                    <a:pt x="993" y="985"/>
                  </a:lnTo>
                  <a:lnTo>
                    <a:pt x="993" y="985"/>
                  </a:lnTo>
                  <a:lnTo>
                    <a:pt x="993" y="985"/>
                  </a:lnTo>
                  <a:lnTo>
                    <a:pt x="993" y="985"/>
                  </a:lnTo>
                  <a:lnTo>
                    <a:pt x="1012" y="964"/>
                  </a:lnTo>
                  <a:lnTo>
                    <a:pt x="1035" y="939"/>
                  </a:lnTo>
                  <a:lnTo>
                    <a:pt x="1060" y="908"/>
                  </a:lnTo>
                  <a:lnTo>
                    <a:pt x="1087" y="874"/>
                  </a:lnTo>
                  <a:lnTo>
                    <a:pt x="1113" y="835"/>
                  </a:lnTo>
                  <a:lnTo>
                    <a:pt x="1141" y="790"/>
                  </a:lnTo>
                  <a:lnTo>
                    <a:pt x="1169" y="742"/>
                  </a:lnTo>
                  <a:lnTo>
                    <a:pt x="1193" y="689"/>
                  </a:lnTo>
                  <a:lnTo>
                    <a:pt x="1193" y="689"/>
                  </a:lnTo>
                  <a:lnTo>
                    <a:pt x="1208" y="657"/>
                  </a:lnTo>
                  <a:lnTo>
                    <a:pt x="1208" y="657"/>
                  </a:lnTo>
                  <a:lnTo>
                    <a:pt x="1208" y="657"/>
                  </a:lnTo>
                  <a:lnTo>
                    <a:pt x="1208" y="657"/>
                  </a:lnTo>
                  <a:lnTo>
                    <a:pt x="1208" y="657"/>
                  </a:lnTo>
                  <a:lnTo>
                    <a:pt x="1208" y="655"/>
                  </a:lnTo>
                  <a:lnTo>
                    <a:pt x="1208" y="655"/>
                  </a:lnTo>
                  <a:lnTo>
                    <a:pt x="1221" y="626"/>
                  </a:lnTo>
                  <a:lnTo>
                    <a:pt x="1234" y="596"/>
                  </a:lnTo>
                  <a:lnTo>
                    <a:pt x="1249" y="568"/>
                  </a:lnTo>
                  <a:lnTo>
                    <a:pt x="1262" y="542"/>
                  </a:lnTo>
                  <a:lnTo>
                    <a:pt x="1291" y="493"/>
                  </a:lnTo>
                  <a:lnTo>
                    <a:pt x="1322" y="449"/>
                  </a:lnTo>
                  <a:lnTo>
                    <a:pt x="1350" y="410"/>
                  </a:lnTo>
                  <a:lnTo>
                    <a:pt x="1378" y="377"/>
                  </a:lnTo>
                  <a:lnTo>
                    <a:pt x="1402" y="350"/>
                  </a:lnTo>
                  <a:lnTo>
                    <a:pt x="1422" y="329"/>
                  </a:lnTo>
                  <a:lnTo>
                    <a:pt x="1422" y="329"/>
                  </a:lnTo>
                  <a:lnTo>
                    <a:pt x="1432" y="320"/>
                  </a:lnTo>
                  <a:lnTo>
                    <a:pt x="1443" y="312"/>
                  </a:lnTo>
                  <a:lnTo>
                    <a:pt x="1453" y="306"/>
                  </a:lnTo>
                  <a:lnTo>
                    <a:pt x="1466" y="301"/>
                  </a:lnTo>
                  <a:lnTo>
                    <a:pt x="1477" y="298"/>
                  </a:lnTo>
                  <a:lnTo>
                    <a:pt x="1489" y="296"/>
                  </a:lnTo>
                  <a:lnTo>
                    <a:pt x="1500" y="296"/>
                  </a:lnTo>
                  <a:lnTo>
                    <a:pt x="1512" y="298"/>
                  </a:lnTo>
                  <a:lnTo>
                    <a:pt x="1512" y="298"/>
                  </a:lnTo>
                  <a:lnTo>
                    <a:pt x="1516" y="299"/>
                  </a:lnTo>
                  <a:lnTo>
                    <a:pt x="1523" y="302"/>
                  </a:lnTo>
                  <a:lnTo>
                    <a:pt x="1528" y="307"/>
                  </a:lnTo>
                  <a:lnTo>
                    <a:pt x="1533" y="312"/>
                  </a:lnTo>
                  <a:lnTo>
                    <a:pt x="1536" y="319"/>
                  </a:lnTo>
                  <a:lnTo>
                    <a:pt x="1539" y="327"/>
                  </a:lnTo>
                  <a:lnTo>
                    <a:pt x="1543" y="335"/>
                  </a:lnTo>
                  <a:lnTo>
                    <a:pt x="1544" y="345"/>
                  </a:lnTo>
                  <a:lnTo>
                    <a:pt x="1544" y="345"/>
                  </a:lnTo>
                  <a:lnTo>
                    <a:pt x="1546" y="358"/>
                  </a:lnTo>
                  <a:lnTo>
                    <a:pt x="1549" y="373"/>
                  </a:lnTo>
                  <a:lnTo>
                    <a:pt x="1556" y="389"/>
                  </a:lnTo>
                  <a:lnTo>
                    <a:pt x="1564" y="405"/>
                  </a:lnTo>
                  <a:lnTo>
                    <a:pt x="1574" y="422"/>
                  </a:lnTo>
                  <a:lnTo>
                    <a:pt x="1585" y="435"/>
                  </a:lnTo>
                  <a:lnTo>
                    <a:pt x="1600" y="448"/>
                  </a:lnTo>
                  <a:lnTo>
                    <a:pt x="1608" y="453"/>
                  </a:lnTo>
                  <a:lnTo>
                    <a:pt x="1616" y="456"/>
                  </a:lnTo>
                  <a:lnTo>
                    <a:pt x="1616" y="456"/>
                  </a:lnTo>
                  <a:lnTo>
                    <a:pt x="1631" y="459"/>
                  </a:lnTo>
                  <a:lnTo>
                    <a:pt x="1649" y="461"/>
                  </a:lnTo>
                  <a:lnTo>
                    <a:pt x="1667" y="459"/>
                  </a:lnTo>
                  <a:lnTo>
                    <a:pt x="1686" y="453"/>
                  </a:lnTo>
                  <a:lnTo>
                    <a:pt x="1707" y="441"/>
                  </a:lnTo>
                  <a:lnTo>
                    <a:pt x="1730" y="426"/>
                  </a:lnTo>
                  <a:lnTo>
                    <a:pt x="1755" y="407"/>
                  </a:lnTo>
                  <a:lnTo>
                    <a:pt x="1783" y="381"/>
                  </a:lnTo>
                  <a:lnTo>
                    <a:pt x="1783" y="381"/>
                  </a:lnTo>
                  <a:lnTo>
                    <a:pt x="1805" y="356"/>
                  </a:lnTo>
                  <a:lnTo>
                    <a:pt x="1823" y="333"/>
                  </a:lnTo>
                  <a:lnTo>
                    <a:pt x="1838" y="311"/>
                  </a:lnTo>
                  <a:lnTo>
                    <a:pt x="1848" y="291"/>
                  </a:lnTo>
                  <a:lnTo>
                    <a:pt x="1854" y="273"/>
                  </a:lnTo>
                  <a:lnTo>
                    <a:pt x="1859" y="255"/>
                  </a:lnTo>
                  <a:lnTo>
                    <a:pt x="1859" y="240"/>
                  </a:lnTo>
                  <a:lnTo>
                    <a:pt x="1858" y="226"/>
                  </a:lnTo>
                  <a:lnTo>
                    <a:pt x="1854" y="213"/>
                  </a:lnTo>
                  <a:lnTo>
                    <a:pt x="1848" y="201"/>
                  </a:lnTo>
                  <a:lnTo>
                    <a:pt x="1840" y="190"/>
                  </a:lnTo>
                  <a:lnTo>
                    <a:pt x="1831" y="182"/>
                  </a:lnTo>
                  <a:lnTo>
                    <a:pt x="1820" y="172"/>
                  </a:lnTo>
                  <a:lnTo>
                    <a:pt x="1810" y="165"/>
                  </a:lnTo>
                  <a:lnTo>
                    <a:pt x="1799" y="159"/>
                  </a:lnTo>
                  <a:lnTo>
                    <a:pt x="1787" y="154"/>
                  </a:lnTo>
                  <a:lnTo>
                    <a:pt x="1787" y="154"/>
                  </a:lnTo>
                  <a:lnTo>
                    <a:pt x="1774" y="149"/>
                  </a:lnTo>
                  <a:lnTo>
                    <a:pt x="1761" y="146"/>
                  </a:lnTo>
                  <a:lnTo>
                    <a:pt x="1742" y="142"/>
                  </a:lnTo>
                  <a:lnTo>
                    <a:pt x="1742" y="142"/>
                  </a:lnTo>
                  <a:lnTo>
                    <a:pt x="1729" y="141"/>
                  </a:lnTo>
                  <a:lnTo>
                    <a:pt x="1717" y="136"/>
                  </a:lnTo>
                  <a:lnTo>
                    <a:pt x="1717" y="136"/>
                  </a:lnTo>
                  <a:lnTo>
                    <a:pt x="1709" y="133"/>
                  </a:lnTo>
                  <a:lnTo>
                    <a:pt x="1703" y="128"/>
                  </a:lnTo>
                  <a:lnTo>
                    <a:pt x="1698" y="121"/>
                  </a:lnTo>
                  <a:lnTo>
                    <a:pt x="1694" y="115"/>
                  </a:lnTo>
                  <a:lnTo>
                    <a:pt x="1691" y="108"/>
                  </a:lnTo>
                  <a:lnTo>
                    <a:pt x="1689" y="100"/>
                  </a:lnTo>
                  <a:lnTo>
                    <a:pt x="1689" y="93"/>
                  </a:lnTo>
                  <a:lnTo>
                    <a:pt x="1689" y="85"/>
                  </a:lnTo>
                  <a:lnTo>
                    <a:pt x="1694" y="67"/>
                  </a:lnTo>
                  <a:lnTo>
                    <a:pt x="1701" y="51"/>
                  </a:lnTo>
                  <a:lnTo>
                    <a:pt x="1711" y="36"/>
                  </a:lnTo>
                  <a:lnTo>
                    <a:pt x="1722" y="22"/>
                  </a:lnTo>
                  <a:lnTo>
                    <a:pt x="1722" y="22"/>
                  </a:lnTo>
                  <a:lnTo>
                    <a:pt x="1743" y="0"/>
                  </a:lnTo>
                  <a:lnTo>
                    <a:pt x="1743" y="0"/>
                  </a:lnTo>
                  <a:lnTo>
                    <a:pt x="1709" y="9"/>
                  </a:lnTo>
                  <a:lnTo>
                    <a:pt x="1709" y="9"/>
                  </a:lnTo>
                  <a:lnTo>
                    <a:pt x="1608" y="33"/>
                  </a:lnTo>
                  <a:lnTo>
                    <a:pt x="1512" y="59"/>
                  </a:lnTo>
                  <a:lnTo>
                    <a:pt x="1419" y="87"/>
                  </a:lnTo>
                  <a:lnTo>
                    <a:pt x="1329" y="116"/>
                  </a:lnTo>
                  <a:lnTo>
                    <a:pt x="1244" y="146"/>
                  </a:lnTo>
                  <a:lnTo>
                    <a:pt x="1162" y="177"/>
                  </a:lnTo>
                  <a:lnTo>
                    <a:pt x="1084" y="209"/>
                  </a:lnTo>
                  <a:lnTo>
                    <a:pt x="1009" y="242"/>
                  </a:lnTo>
                  <a:lnTo>
                    <a:pt x="1009" y="242"/>
                  </a:lnTo>
                  <a:lnTo>
                    <a:pt x="935" y="280"/>
                  </a:lnTo>
                  <a:lnTo>
                    <a:pt x="865" y="315"/>
                  </a:lnTo>
                  <a:lnTo>
                    <a:pt x="865" y="315"/>
                  </a:lnTo>
                  <a:lnTo>
                    <a:pt x="829" y="337"/>
                  </a:lnTo>
                  <a:lnTo>
                    <a:pt x="829" y="337"/>
                  </a:lnTo>
                  <a:lnTo>
                    <a:pt x="759" y="379"/>
                  </a:lnTo>
                  <a:lnTo>
                    <a:pt x="692" y="423"/>
                  </a:lnTo>
                  <a:lnTo>
                    <a:pt x="630" y="469"/>
                  </a:lnTo>
                  <a:lnTo>
                    <a:pt x="572" y="516"/>
                  </a:lnTo>
                  <a:lnTo>
                    <a:pt x="516" y="564"/>
                  </a:lnTo>
                  <a:lnTo>
                    <a:pt x="465" y="614"/>
                  </a:lnTo>
                  <a:lnTo>
                    <a:pt x="418" y="665"/>
                  </a:lnTo>
                  <a:lnTo>
                    <a:pt x="372" y="717"/>
                  </a:lnTo>
                  <a:lnTo>
                    <a:pt x="332" y="769"/>
                  </a:lnTo>
                  <a:lnTo>
                    <a:pt x="292" y="823"/>
                  </a:lnTo>
                  <a:lnTo>
                    <a:pt x="258" y="879"/>
                  </a:lnTo>
                  <a:lnTo>
                    <a:pt x="226" y="936"/>
                  </a:lnTo>
                  <a:lnTo>
                    <a:pt x="196" y="993"/>
                  </a:lnTo>
                  <a:lnTo>
                    <a:pt x="168" y="1052"/>
                  </a:lnTo>
                  <a:lnTo>
                    <a:pt x="144" y="1110"/>
                  </a:lnTo>
                  <a:lnTo>
                    <a:pt x="123" y="1171"/>
                  </a:lnTo>
                  <a:lnTo>
                    <a:pt x="123" y="1171"/>
                  </a:lnTo>
                  <a:lnTo>
                    <a:pt x="123" y="1171"/>
                  </a:lnTo>
                  <a:lnTo>
                    <a:pt x="103" y="1228"/>
                  </a:lnTo>
                  <a:lnTo>
                    <a:pt x="87" y="1283"/>
                  </a:lnTo>
                  <a:lnTo>
                    <a:pt x="72" y="1342"/>
                  </a:lnTo>
                  <a:lnTo>
                    <a:pt x="59" y="1399"/>
                  </a:lnTo>
                  <a:lnTo>
                    <a:pt x="48" y="1458"/>
                  </a:lnTo>
                  <a:lnTo>
                    <a:pt x="38" y="1519"/>
                  </a:lnTo>
                  <a:lnTo>
                    <a:pt x="30" y="1577"/>
                  </a:lnTo>
                  <a:lnTo>
                    <a:pt x="23" y="1639"/>
                  </a:lnTo>
                  <a:lnTo>
                    <a:pt x="17" y="1700"/>
                  </a:lnTo>
                  <a:lnTo>
                    <a:pt x="12" y="1762"/>
                  </a:lnTo>
                  <a:lnTo>
                    <a:pt x="7" y="1824"/>
                  </a:lnTo>
                  <a:lnTo>
                    <a:pt x="5" y="1887"/>
                  </a:lnTo>
                  <a:lnTo>
                    <a:pt x="0" y="2015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80" y="2087"/>
                  </a:lnTo>
                  <a:lnTo>
                    <a:pt x="164" y="2028"/>
                  </a:lnTo>
                  <a:lnTo>
                    <a:pt x="164" y="2028"/>
                  </a:lnTo>
                  <a:lnTo>
                    <a:pt x="252" y="1967"/>
                  </a:lnTo>
                  <a:lnTo>
                    <a:pt x="343" y="1905"/>
                  </a:lnTo>
                  <a:lnTo>
                    <a:pt x="439" y="1843"/>
                  </a:lnTo>
                  <a:lnTo>
                    <a:pt x="541" y="1781"/>
                  </a:lnTo>
                  <a:lnTo>
                    <a:pt x="541" y="1781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183063" y="427038"/>
              <a:ext cx="4619625" cy="5176838"/>
            </a:xfrm>
            <a:custGeom>
              <a:avLst/>
              <a:gdLst>
                <a:gd name="T0" fmla="*/ 2727 w 2910"/>
                <a:gd name="T1" fmla="*/ 188 h 3261"/>
                <a:gd name="T2" fmla="*/ 2511 w 2910"/>
                <a:gd name="T3" fmla="*/ 400 h 3261"/>
                <a:gd name="T4" fmla="*/ 2126 w 2910"/>
                <a:gd name="T5" fmla="*/ 625 h 3261"/>
                <a:gd name="T6" fmla="*/ 2113 w 2910"/>
                <a:gd name="T7" fmla="*/ 847 h 3261"/>
                <a:gd name="T8" fmla="*/ 2234 w 2910"/>
                <a:gd name="T9" fmla="*/ 938 h 3261"/>
                <a:gd name="T10" fmla="*/ 2293 w 2910"/>
                <a:gd name="T11" fmla="*/ 901 h 3261"/>
                <a:gd name="T12" fmla="*/ 2335 w 2910"/>
                <a:gd name="T13" fmla="*/ 796 h 3261"/>
                <a:gd name="T14" fmla="*/ 2423 w 2910"/>
                <a:gd name="T15" fmla="*/ 772 h 3261"/>
                <a:gd name="T16" fmla="*/ 2533 w 2910"/>
                <a:gd name="T17" fmla="*/ 844 h 3261"/>
                <a:gd name="T18" fmla="*/ 2725 w 2910"/>
                <a:gd name="T19" fmla="*/ 393 h 3261"/>
                <a:gd name="T20" fmla="*/ 2686 w 2910"/>
                <a:gd name="T21" fmla="*/ 679 h 3261"/>
                <a:gd name="T22" fmla="*/ 2547 w 2910"/>
                <a:gd name="T23" fmla="*/ 1066 h 3261"/>
                <a:gd name="T24" fmla="*/ 2559 w 2910"/>
                <a:gd name="T25" fmla="*/ 1278 h 3261"/>
                <a:gd name="T26" fmla="*/ 2808 w 2910"/>
                <a:gd name="T27" fmla="*/ 1415 h 3261"/>
                <a:gd name="T28" fmla="*/ 2637 w 2910"/>
                <a:gd name="T29" fmla="*/ 1696 h 3261"/>
                <a:gd name="T30" fmla="*/ 2526 w 2910"/>
                <a:gd name="T31" fmla="*/ 1778 h 3261"/>
                <a:gd name="T32" fmla="*/ 2474 w 2910"/>
                <a:gd name="T33" fmla="*/ 1740 h 3261"/>
                <a:gd name="T34" fmla="*/ 2458 w 2910"/>
                <a:gd name="T35" fmla="*/ 1678 h 3261"/>
                <a:gd name="T36" fmla="*/ 2355 w 2910"/>
                <a:gd name="T37" fmla="*/ 1613 h 3261"/>
                <a:gd name="T38" fmla="*/ 2213 w 2910"/>
                <a:gd name="T39" fmla="*/ 1714 h 3261"/>
                <a:gd name="T40" fmla="*/ 2156 w 2910"/>
                <a:gd name="T41" fmla="*/ 1843 h 3261"/>
                <a:gd name="T42" fmla="*/ 2200 w 2910"/>
                <a:gd name="T43" fmla="*/ 1905 h 3261"/>
                <a:gd name="T44" fmla="*/ 2268 w 2910"/>
                <a:gd name="T45" fmla="*/ 1931 h 3261"/>
                <a:gd name="T46" fmla="*/ 2307 w 2910"/>
                <a:gd name="T47" fmla="*/ 1942 h 3261"/>
                <a:gd name="T48" fmla="*/ 2312 w 2910"/>
                <a:gd name="T49" fmla="*/ 2024 h 3261"/>
                <a:gd name="T50" fmla="*/ 2131 w 2910"/>
                <a:gd name="T51" fmla="*/ 2187 h 3261"/>
                <a:gd name="T52" fmla="*/ 1912 w 2910"/>
                <a:gd name="T53" fmla="*/ 2303 h 3261"/>
                <a:gd name="T54" fmla="*/ 1646 w 2910"/>
                <a:gd name="T55" fmla="*/ 2497 h 3261"/>
                <a:gd name="T56" fmla="*/ 1622 w 2910"/>
                <a:gd name="T57" fmla="*/ 2591 h 3261"/>
                <a:gd name="T58" fmla="*/ 1668 w 2910"/>
                <a:gd name="T59" fmla="*/ 2618 h 3261"/>
                <a:gd name="T60" fmla="*/ 1754 w 2910"/>
                <a:gd name="T61" fmla="*/ 2654 h 3261"/>
                <a:gd name="T62" fmla="*/ 1782 w 2910"/>
                <a:gd name="T63" fmla="*/ 2742 h 3261"/>
                <a:gd name="T64" fmla="*/ 1677 w 2910"/>
                <a:gd name="T65" fmla="*/ 2884 h 3261"/>
                <a:gd name="T66" fmla="*/ 1580 w 2910"/>
                <a:gd name="T67" fmla="*/ 2935 h 3261"/>
                <a:gd name="T68" fmla="*/ 1506 w 2910"/>
                <a:gd name="T69" fmla="*/ 2904 h 3261"/>
                <a:gd name="T70" fmla="*/ 1469 w 2910"/>
                <a:gd name="T71" fmla="*/ 2819 h 3261"/>
                <a:gd name="T72" fmla="*/ 1408 w 2910"/>
                <a:gd name="T73" fmla="*/ 2770 h 3261"/>
                <a:gd name="T74" fmla="*/ 1307 w 2910"/>
                <a:gd name="T75" fmla="*/ 2848 h 3261"/>
                <a:gd name="T76" fmla="*/ 1134 w 2910"/>
                <a:gd name="T77" fmla="*/ 3131 h 3261"/>
                <a:gd name="T78" fmla="*/ 896 w 2910"/>
                <a:gd name="T79" fmla="*/ 2995 h 3261"/>
                <a:gd name="T80" fmla="*/ 783 w 2910"/>
                <a:gd name="T81" fmla="*/ 2884 h 3261"/>
                <a:gd name="T82" fmla="*/ 791 w 2910"/>
                <a:gd name="T83" fmla="*/ 2809 h 3261"/>
                <a:gd name="T84" fmla="*/ 889 w 2910"/>
                <a:gd name="T85" fmla="*/ 2775 h 3261"/>
                <a:gd name="T86" fmla="*/ 938 w 2910"/>
                <a:gd name="T87" fmla="*/ 2680 h 3261"/>
                <a:gd name="T88" fmla="*/ 907 w 2910"/>
                <a:gd name="T89" fmla="*/ 2612 h 3261"/>
                <a:gd name="T90" fmla="*/ 832 w 2910"/>
                <a:gd name="T91" fmla="*/ 2533 h 3261"/>
                <a:gd name="T92" fmla="*/ 411 w 2910"/>
                <a:gd name="T93" fmla="*/ 2747 h 3261"/>
                <a:gd name="T94" fmla="*/ 298 w 2910"/>
                <a:gd name="T95" fmla="*/ 3115 h 3261"/>
                <a:gd name="T96" fmla="*/ 834 w 2910"/>
                <a:gd name="T97" fmla="*/ 3232 h 3261"/>
                <a:gd name="T98" fmla="*/ 1287 w 2910"/>
                <a:gd name="T99" fmla="*/ 3260 h 3261"/>
                <a:gd name="T100" fmla="*/ 1668 w 2910"/>
                <a:gd name="T101" fmla="*/ 3208 h 3261"/>
                <a:gd name="T102" fmla="*/ 2017 w 2910"/>
                <a:gd name="T103" fmla="*/ 3074 h 3261"/>
                <a:gd name="T104" fmla="*/ 2294 w 2910"/>
                <a:gd name="T105" fmla="*/ 2870 h 3261"/>
                <a:gd name="T106" fmla="*/ 2511 w 2910"/>
                <a:gd name="T107" fmla="*/ 2612 h 3261"/>
                <a:gd name="T108" fmla="*/ 2709 w 2910"/>
                <a:gd name="T109" fmla="*/ 2222 h 3261"/>
                <a:gd name="T110" fmla="*/ 2854 w 2910"/>
                <a:gd name="T111" fmla="*/ 1667 h 3261"/>
                <a:gd name="T112" fmla="*/ 2902 w 2910"/>
                <a:gd name="T113" fmla="*/ 1236 h 3261"/>
                <a:gd name="T114" fmla="*/ 2882 w 2910"/>
                <a:gd name="T115" fmla="*/ 369 h 3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10" h="3261">
                  <a:moveTo>
                    <a:pt x="2833" y="0"/>
                  </a:moveTo>
                  <a:lnTo>
                    <a:pt x="2833" y="0"/>
                  </a:lnTo>
                  <a:lnTo>
                    <a:pt x="2826" y="18"/>
                  </a:lnTo>
                  <a:lnTo>
                    <a:pt x="2818" y="39"/>
                  </a:lnTo>
                  <a:lnTo>
                    <a:pt x="2804" y="67"/>
                  </a:lnTo>
                  <a:lnTo>
                    <a:pt x="2786" y="103"/>
                  </a:lnTo>
                  <a:lnTo>
                    <a:pt x="2760" y="142"/>
                  </a:lnTo>
                  <a:lnTo>
                    <a:pt x="2727" y="188"/>
                  </a:lnTo>
                  <a:lnTo>
                    <a:pt x="2707" y="212"/>
                  </a:lnTo>
                  <a:lnTo>
                    <a:pt x="2686" y="237"/>
                  </a:lnTo>
                  <a:lnTo>
                    <a:pt x="2663" y="263"/>
                  </a:lnTo>
                  <a:lnTo>
                    <a:pt x="2637" y="289"/>
                  </a:lnTo>
                  <a:lnTo>
                    <a:pt x="2609" y="317"/>
                  </a:lnTo>
                  <a:lnTo>
                    <a:pt x="2580" y="344"/>
                  </a:lnTo>
                  <a:lnTo>
                    <a:pt x="2547" y="372"/>
                  </a:lnTo>
                  <a:lnTo>
                    <a:pt x="2511" y="400"/>
                  </a:lnTo>
                  <a:lnTo>
                    <a:pt x="2474" y="429"/>
                  </a:lnTo>
                  <a:lnTo>
                    <a:pt x="2433" y="457"/>
                  </a:lnTo>
                  <a:lnTo>
                    <a:pt x="2389" y="486"/>
                  </a:lnTo>
                  <a:lnTo>
                    <a:pt x="2343" y="514"/>
                  </a:lnTo>
                  <a:lnTo>
                    <a:pt x="2293" y="542"/>
                  </a:lnTo>
                  <a:lnTo>
                    <a:pt x="2241" y="571"/>
                  </a:lnTo>
                  <a:lnTo>
                    <a:pt x="2185" y="597"/>
                  </a:lnTo>
                  <a:lnTo>
                    <a:pt x="2126" y="625"/>
                  </a:lnTo>
                  <a:lnTo>
                    <a:pt x="2064" y="651"/>
                  </a:lnTo>
                  <a:lnTo>
                    <a:pt x="1997" y="677"/>
                  </a:lnTo>
                  <a:lnTo>
                    <a:pt x="1997" y="677"/>
                  </a:lnTo>
                  <a:lnTo>
                    <a:pt x="2022" y="718"/>
                  </a:lnTo>
                  <a:lnTo>
                    <a:pt x="2045" y="756"/>
                  </a:lnTo>
                  <a:lnTo>
                    <a:pt x="2069" y="790"/>
                  </a:lnTo>
                  <a:lnTo>
                    <a:pt x="2092" y="819"/>
                  </a:lnTo>
                  <a:lnTo>
                    <a:pt x="2113" y="847"/>
                  </a:lnTo>
                  <a:lnTo>
                    <a:pt x="2134" y="870"/>
                  </a:lnTo>
                  <a:lnTo>
                    <a:pt x="2170" y="907"/>
                  </a:lnTo>
                  <a:lnTo>
                    <a:pt x="2170" y="907"/>
                  </a:lnTo>
                  <a:lnTo>
                    <a:pt x="2185" y="919"/>
                  </a:lnTo>
                  <a:lnTo>
                    <a:pt x="2205" y="930"/>
                  </a:lnTo>
                  <a:lnTo>
                    <a:pt x="2214" y="934"/>
                  </a:lnTo>
                  <a:lnTo>
                    <a:pt x="2224" y="937"/>
                  </a:lnTo>
                  <a:lnTo>
                    <a:pt x="2234" y="938"/>
                  </a:lnTo>
                  <a:lnTo>
                    <a:pt x="2244" y="938"/>
                  </a:lnTo>
                  <a:lnTo>
                    <a:pt x="2254" y="938"/>
                  </a:lnTo>
                  <a:lnTo>
                    <a:pt x="2262" y="937"/>
                  </a:lnTo>
                  <a:lnTo>
                    <a:pt x="2270" y="932"/>
                  </a:lnTo>
                  <a:lnTo>
                    <a:pt x="2278" y="927"/>
                  </a:lnTo>
                  <a:lnTo>
                    <a:pt x="2285" y="921"/>
                  </a:lnTo>
                  <a:lnTo>
                    <a:pt x="2289" y="912"/>
                  </a:lnTo>
                  <a:lnTo>
                    <a:pt x="2293" y="901"/>
                  </a:lnTo>
                  <a:lnTo>
                    <a:pt x="2296" y="888"/>
                  </a:lnTo>
                  <a:lnTo>
                    <a:pt x="2296" y="888"/>
                  </a:lnTo>
                  <a:lnTo>
                    <a:pt x="2299" y="865"/>
                  </a:lnTo>
                  <a:lnTo>
                    <a:pt x="2304" y="850"/>
                  </a:lnTo>
                  <a:lnTo>
                    <a:pt x="2309" y="837"/>
                  </a:lnTo>
                  <a:lnTo>
                    <a:pt x="2316" y="823"/>
                  </a:lnTo>
                  <a:lnTo>
                    <a:pt x="2324" y="808"/>
                  </a:lnTo>
                  <a:lnTo>
                    <a:pt x="2335" y="796"/>
                  </a:lnTo>
                  <a:lnTo>
                    <a:pt x="2347" y="785"/>
                  </a:lnTo>
                  <a:lnTo>
                    <a:pt x="2360" y="777"/>
                  </a:lnTo>
                  <a:lnTo>
                    <a:pt x="2376" y="770"/>
                  </a:lnTo>
                  <a:lnTo>
                    <a:pt x="2384" y="769"/>
                  </a:lnTo>
                  <a:lnTo>
                    <a:pt x="2394" y="767"/>
                  </a:lnTo>
                  <a:lnTo>
                    <a:pt x="2402" y="769"/>
                  </a:lnTo>
                  <a:lnTo>
                    <a:pt x="2414" y="769"/>
                  </a:lnTo>
                  <a:lnTo>
                    <a:pt x="2423" y="772"/>
                  </a:lnTo>
                  <a:lnTo>
                    <a:pt x="2435" y="775"/>
                  </a:lnTo>
                  <a:lnTo>
                    <a:pt x="2446" y="780"/>
                  </a:lnTo>
                  <a:lnTo>
                    <a:pt x="2459" y="787"/>
                  </a:lnTo>
                  <a:lnTo>
                    <a:pt x="2485" y="805"/>
                  </a:lnTo>
                  <a:lnTo>
                    <a:pt x="2515" y="827"/>
                  </a:lnTo>
                  <a:lnTo>
                    <a:pt x="2515" y="827"/>
                  </a:lnTo>
                  <a:lnTo>
                    <a:pt x="2533" y="844"/>
                  </a:lnTo>
                  <a:lnTo>
                    <a:pt x="2533" y="844"/>
                  </a:lnTo>
                  <a:lnTo>
                    <a:pt x="2557" y="872"/>
                  </a:lnTo>
                  <a:lnTo>
                    <a:pt x="2557" y="872"/>
                  </a:lnTo>
                  <a:lnTo>
                    <a:pt x="2591" y="795"/>
                  </a:lnTo>
                  <a:lnTo>
                    <a:pt x="2622" y="718"/>
                  </a:lnTo>
                  <a:lnTo>
                    <a:pt x="2652" y="640"/>
                  </a:lnTo>
                  <a:lnTo>
                    <a:pt x="2678" y="560"/>
                  </a:lnTo>
                  <a:lnTo>
                    <a:pt x="2702" y="476"/>
                  </a:lnTo>
                  <a:lnTo>
                    <a:pt x="2725" y="393"/>
                  </a:lnTo>
                  <a:lnTo>
                    <a:pt x="2746" y="308"/>
                  </a:lnTo>
                  <a:lnTo>
                    <a:pt x="2766" y="222"/>
                  </a:lnTo>
                  <a:lnTo>
                    <a:pt x="2766" y="222"/>
                  </a:lnTo>
                  <a:lnTo>
                    <a:pt x="2755" y="317"/>
                  </a:lnTo>
                  <a:lnTo>
                    <a:pt x="2742" y="410"/>
                  </a:lnTo>
                  <a:lnTo>
                    <a:pt x="2725" y="501"/>
                  </a:lnTo>
                  <a:lnTo>
                    <a:pt x="2707" y="591"/>
                  </a:lnTo>
                  <a:lnTo>
                    <a:pt x="2686" y="679"/>
                  </a:lnTo>
                  <a:lnTo>
                    <a:pt x="2662" y="767"/>
                  </a:lnTo>
                  <a:lnTo>
                    <a:pt x="2634" y="854"/>
                  </a:lnTo>
                  <a:lnTo>
                    <a:pt x="2619" y="896"/>
                  </a:lnTo>
                  <a:lnTo>
                    <a:pt x="2603" y="938"/>
                  </a:lnTo>
                  <a:lnTo>
                    <a:pt x="2603" y="938"/>
                  </a:lnTo>
                  <a:lnTo>
                    <a:pt x="2582" y="986"/>
                  </a:lnTo>
                  <a:lnTo>
                    <a:pt x="2547" y="1066"/>
                  </a:lnTo>
                  <a:lnTo>
                    <a:pt x="2547" y="1066"/>
                  </a:lnTo>
                  <a:lnTo>
                    <a:pt x="2513" y="1136"/>
                  </a:lnTo>
                  <a:lnTo>
                    <a:pt x="2474" y="1205"/>
                  </a:lnTo>
                  <a:lnTo>
                    <a:pt x="2474" y="1205"/>
                  </a:lnTo>
                  <a:lnTo>
                    <a:pt x="2476" y="1206"/>
                  </a:lnTo>
                  <a:lnTo>
                    <a:pt x="2476" y="1206"/>
                  </a:lnTo>
                  <a:lnTo>
                    <a:pt x="2497" y="1226"/>
                  </a:lnTo>
                  <a:lnTo>
                    <a:pt x="2526" y="1250"/>
                  </a:lnTo>
                  <a:lnTo>
                    <a:pt x="2559" y="1278"/>
                  </a:lnTo>
                  <a:lnTo>
                    <a:pt x="2598" y="1306"/>
                  </a:lnTo>
                  <a:lnTo>
                    <a:pt x="2642" y="1335"/>
                  </a:lnTo>
                  <a:lnTo>
                    <a:pt x="2693" y="1365"/>
                  </a:lnTo>
                  <a:lnTo>
                    <a:pt x="2746" y="1392"/>
                  </a:lnTo>
                  <a:lnTo>
                    <a:pt x="2776" y="1405"/>
                  </a:lnTo>
                  <a:lnTo>
                    <a:pt x="2807" y="1418"/>
                  </a:lnTo>
                  <a:lnTo>
                    <a:pt x="2808" y="1415"/>
                  </a:lnTo>
                  <a:lnTo>
                    <a:pt x="2808" y="1415"/>
                  </a:lnTo>
                  <a:lnTo>
                    <a:pt x="2797" y="1446"/>
                  </a:lnTo>
                  <a:lnTo>
                    <a:pt x="2782" y="1476"/>
                  </a:lnTo>
                  <a:lnTo>
                    <a:pt x="2769" y="1503"/>
                  </a:lnTo>
                  <a:lnTo>
                    <a:pt x="2755" y="1529"/>
                  </a:lnTo>
                  <a:lnTo>
                    <a:pt x="2724" y="1578"/>
                  </a:lnTo>
                  <a:lnTo>
                    <a:pt x="2694" y="1622"/>
                  </a:lnTo>
                  <a:lnTo>
                    <a:pt x="2665" y="1662"/>
                  </a:lnTo>
                  <a:lnTo>
                    <a:pt x="2637" y="1696"/>
                  </a:lnTo>
                  <a:lnTo>
                    <a:pt x="2613" y="1724"/>
                  </a:lnTo>
                  <a:lnTo>
                    <a:pt x="2591" y="1745"/>
                  </a:lnTo>
                  <a:lnTo>
                    <a:pt x="2591" y="1745"/>
                  </a:lnTo>
                  <a:lnTo>
                    <a:pt x="2577" y="1758"/>
                  </a:lnTo>
                  <a:lnTo>
                    <a:pt x="2560" y="1768"/>
                  </a:lnTo>
                  <a:lnTo>
                    <a:pt x="2544" y="1774"/>
                  </a:lnTo>
                  <a:lnTo>
                    <a:pt x="2534" y="1776"/>
                  </a:lnTo>
                  <a:lnTo>
                    <a:pt x="2526" y="1778"/>
                  </a:lnTo>
                  <a:lnTo>
                    <a:pt x="2518" y="1778"/>
                  </a:lnTo>
                  <a:lnTo>
                    <a:pt x="2510" y="1776"/>
                  </a:lnTo>
                  <a:lnTo>
                    <a:pt x="2502" y="1774"/>
                  </a:lnTo>
                  <a:lnTo>
                    <a:pt x="2495" y="1771"/>
                  </a:lnTo>
                  <a:lnTo>
                    <a:pt x="2489" y="1766"/>
                  </a:lnTo>
                  <a:lnTo>
                    <a:pt x="2482" y="1758"/>
                  </a:lnTo>
                  <a:lnTo>
                    <a:pt x="2477" y="1750"/>
                  </a:lnTo>
                  <a:lnTo>
                    <a:pt x="2474" y="1740"/>
                  </a:lnTo>
                  <a:lnTo>
                    <a:pt x="2474" y="1740"/>
                  </a:lnTo>
                  <a:lnTo>
                    <a:pt x="2472" y="1727"/>
                  </a:lnTo>
                  <a:lnTo>
                    <a:pt x="2472" y="1727"/>
                  </a:lnTo>
                  <a:lnTo>
                    <a:pt x="2469" y="1717"/>
                  </a:lnTo>
                  <a:lnTo>
                    <a:pt x="2469" y="1717"/>
                  </a:lnTo>
                  <a:lnTo>
                    <a:pt x="2467" y="1704"/>
                  </a:lnTo>
                  <a:lnTo>
                    <a:pt x="2462" y="1691"/>
                  </a:lnTo>
                  <a:lnTo>
                    <a:pt x="2458" y="1678"/>
                  </a:lnTo>
                  <a:lnTo>
                    <a:pt x="2449" y="1665"/>
                  </a:lnTo>
                  <a:lnTo>
                    <a:pt x="2441" y="1650"/>
                  </a:lnTo>
                  <a:lnTo>
                    <a:pt x="2431" y="1639"/>
                  </a:lnTo>
                  <a:lnTo>
                    <a:pt x="2420" y="1629"/>
                  </a:lnTo>
                  <a:lnTo>
                    <a:pt x="2405" y="1621"/>
                  </a:lnTo>
                  <a:lnTo>
                    <a:pt x="2391" y="1614"/>
                  </a:lnTo>
                  <a:lnTo>
                    <a:pt x="2374" y="1613"/>
                  </a:lnTo>
                  <a:lnTo>
                    <a:pt x="2355" y="1613"/>
                  </a:lnTo>
                  <a:lnTo>
                    <a:pt x="2345" y="1616"/>
                  </a:lnTo>
                  <a:lnTo>
                    <a:pt x="2335" y="1619"/>
                  </a:lnTo>
                  <a:lnTo>
                    <a:pt x="2312" y="1629"/>
                  </a:lnTo>
                  <a:lnTo>
                    <a:pt x="2288" y="1644"/>
                  </a:lnTo>
                  <a:lnTo>
                    <a:pt x="2260" y="1665"/>
                  </a:lnTo>
                  <a:lnTo>
                    <a:pt x="2231" y="1693"/>
                  </a:lnTo>
                  <a:lnTo>
                    <a:pt x="2231" y="1693"/>
                  </a:lnTo>
                  <a:lnTo>
                    <a:pt x="2213" y="1714"/>
                  </a:lnTo>
                  <a:lnTo>
                    <a:pt x="2196" y="1733"/>
                  </a:lnTo>
                  <a:lnTo>
                    <a:pt x="2183" y="1751"/>
                  </a:lnTo>
                  <a:lnTo>
                    <a:pt x="2172" y="1769"/>
                  </a:lnTo>
                  <a:lnTo>
                    <a:pt x="2164" y="1786"/>
                  </a:lnTo>
                  <a:lnTo>
                    <a:pt x="2159" y="1802"/>
                  </a:lnTo>
                  <a:lnTo>
                    <a:pt x="2156" y="1817"/>
                  </a:lnTo>
                  <a:lnTo>
                    <a:pt x="2156" y="1830"/>
                  </a:lnTo>
                  <a:lnTo>
                    <a:pt x="2156" y="1843"/>
                  </a:lnTo>
                  <a:lnTo>
                    <a:pt x="2159" y="1854"/>
                  </a:lnTo>
                  <a:lnTo>
                    <a:pt x="2162" y="1864"/>
                  </a:lnTo>
                  <a:lnTo>
                    <a:pt x="2167" y="1874"/>
                  </a:lnTo>
                  <a:lnTo>
                    <a:pt x="2174" y="1884"/>
                  </a:lnTo>
                  <a:lnTo>
                    <a:pt x="2182" y="1892"/>
                  </a:lnTo>
                  <a:lnTo>
                    <a:pt x="2190" y="1898"/>
                  </a:lnTo>
                  <a:lnTo>
                    <a:pt x="2200" y="1905"/>
                  </a:lnTo>
                  <a:lnTo>
                    <a:pt x="2200" y="1905"/>
                  </a:lnTo>
                  <a:lnTo>
                    <a:pt x="2205" y="1908"/>
                  </a:lnTo>
                  <a:lnTo>
                    <a:pt x="2205" y="1908"/>
                  </a:lnTo>
                  <a:lnTo>
                    <a:pt x="2206" y="1910"/>
                  </a:lnTo>
                  <a:lnTo>
                    <a:pt x="2206" y="1910"/>
                  </a:lnTo>
                  <a:lnTo>
                    <a:pt x="2223" y="1918"/>
                  </a:lnTo>
                  <a:lnTo>
                    <a:pt x="2239" y="1924"/>
                  </a:lnTo>
                  <a:lnTo>
                    <a:pt x="2254" y="1928"/>
                  </a:lnTo>
                  <a:lnTo>
                    <a:pt x="2268" y="1931"/>
                  </a:lnTo>
                  <a:lnTo>
                    <a:pt x="2268" y="1931"/>
                  </a:lnTo>
                  <a:lnTo>
                    <a:pt x="2275" y="1933"/>
                  </a:lnTo>
                  <a:lnTo>
                    <a:pt x="2275" y="1933"/>
                  </a:lnTo>
                  <a:lnTo>
                    <a:pt x="2285" y="1933"/>
                  </a:lnTo>
                  <a:lnTo>
                    <a:pt x="2285" y="1933"/>
                  </a:lnTo>
                  <a:lnTo>
                    <a:pt x="2298" y="1938"/>
                  </a:lnTo>
                  <a:lnTo>
                    <a:pt x="2307" y="1942"/>
                  </a:lnTo>
                  <a:lnTo>
                    <a:pt x="2307" y="1942"/>
                  </a:lnTo>
                  <a:lnTo>
                    <a:pt x="2312" y="1947"/>
                  </a:lnTo>
                  <a:lnTo>
                    <a:pt x="2317" y="1952"/>
                  </a:lnTo>
                  <a:lnTo>
                    <a:pt x="2321" y="1959"/>
                  </a:lnTo>
                  <a:lnTo>
                    <a:pt x="2322" y="1965"/>
                  </a:lnTo>
                  <a:lnTo>
                    <a:pt x="2325" y="1978"/>
                  </a:lnTo>
                  <a:lnTo>
                    <a:pt x="2324" y="1993"/>
                  </a:lnTo>
                  <a:lnTo>
                    <a:pt x="2319" y="2009"/>
                  </a:lnTo>
                  <a:lnTo>
                    <a:pt x="2312" y="2024"/>
                  </a:lnTo>
                  <a:lnTo>
                    <a:pt x="2303" y="2039"/>
                  </a:lnTo>
                  <a:lnTo>
                    <a:pt x="2293" y="2052"/>
                  </a:lnTo>
                  <a:lnTo>
                    <a:pt x="2293" y="2052"/>
                  </a:lnTo>
                  <a:lnTo>
                    <a:pt x="2272" y="2073"/>
                  </a:lnTo>
                  <a:lnTo>
                    <a:pt x="2244" y="2098"/>
                  </a:lnTo>
                  <a:lnTo>
                    <a:pt x="2213" y="2125"/>
                  </a:lnTo>
                  <a:lnTo>
                    <a:pt x="2175" y="2156"/>
                  </a:lnTo>
                  <a:lnTo>
                    <a:pt x="2131" y="2187"/>
                  </a:lnTo>
                  <a:lnTo>
                    <a:pt x="2084" y="2218"/>
                  </a:lnTo>
                  <a:lnTo>
                    <a:pt x="2058" y="2233"/>
                  </a:lnTo>
                  <a:lnTo>
                    <a:pt x="2030" y="2248"/>
                  </a:lnTo>
                  <a:lnTo>
                    <a:pt x="2001" y="2262"/>
                  </a:lnTo>
                  <a:lnTo>
                    <a:pt x="1971" y="2275"/>
                  </a:lnTo>
                  <a:lnTo>
                    <a:pt x="1971" y="2275"/>
                  </a:lnTo>
                  <a:lnTo>
                    <a:pt x="1940" y="2289"/>
                  </a:lnTo>
                  <a:lnTo>
                    <a:pt x="1912" y="2303"/>
                  </a:lnTo>
                  <a:lnTo>
                    <a:pt x="1859" y="2333"/>
                  </a:lnTo>
                  <a:lnTo>
                    <a:pt x="1810" y="2364"/>
                  </a:lnTo>
                  <a:lnTo>
                    <a:pt x="1766" y="2393"/>
                  </a:lnTo>
                  <a:lnTo>
                    <a:pt x="1728" y="2422"/>
                  </a:lnTo>
                  <a:lnTo>
                    <a:pt x="1695" y="2450"/>
                  </a:lnTo>
                  <a:lnTo>
                    <a:pt x="1669" y="2476"/>
                  </a:lnTo>
                  <a:lnTo>
                    <a:pt x="1646" y="2497"/>
                  </a:lnTo>
                  <a:lnTo>
                    <a:pt x="1646" y="2497"/>
                  </a:lnTo>
                  <a:lnTo>
                    <a:pt x="1637" y="2509"/>
                  </a:lnTo>
                  <a:lnTo>
                    <a:pt x="1629" y="2524"/>
                  </a:lnTo>
                  <a:lnTo>
                    <a:pt x="1622" y="2540"/>
                  </a:lnTo>
                  <a:lnTo>
                    <a:pt x="1617" y="2555"/>
                  </a:lnTo>
                  <a:lnTo>
                    <a:pt x="1615" y="2571"/>
                  </a:lnTo>
                  <a:lnTo>
                    <a:pt x="1617" y="2577"/>
                  </a:lnTo>
                  <a:lnTo>
                    <a:pt x="1619" y="2584"/>
                  </a:lnTo>
                  <a:lnTo>
                    <a:pt x="1622" y="2591"/>
                  </a:lnTo>
                  <a:lnTo>
                    <a:pt x="1625" y="2597"/>
                  </a:lnTo>
                  <a:lnTo>
                    <a:pt x="1630" y="2604"/>
                  </a:lnTo>
                  <a:lnTo>
                    <a:pt x="1635" y="2608"/>
                  </a:lnTo>
                  <a:lnTo>
                    <a:pt x="1635" y="2608"/>
                  </a:lnTo>
                  <a:lnTo>
                    <a:pt x="1645" y="2613"/>
                  </a:lnTo>
                  <a:lnTo>
                    <a:pt x="1656" y="2617"/>
                  </a:lnTo>
                  <a:lnTo>
                    <a:pt x="1656" y="2617"/>
                  </a:lnTo>
                  <a:lnTo>
                    <a:pt x="1668" y="2618"/>
                  </a:lnTo>
                  <a:lnTo>
                    <a:pt x="1668" y="2618"/>
                  </a:lnTo>
                  <a:lnTo>
                    <a:pt x="1682" y="2620"/>
                  </a:lnTo>
                  <a:lnTo>
                    <a:pt x="1699" y="2625"/>
                  </a:lnTo>
                  <a:lnTo>
                    <a:pt x="1718" y="2631"/>
                  </a:lnTo>
                  <a:lnTo>
                    <a:pt x="1736" y="2641"/>
                  </a:lnTo>
                  <a:lnTo>
                    <a:pt x="1736" y="2641"/>
                  </a:lnTo>
                  <a:lnTo>
                    <a:pt x="1746" y="2646"/>
                  </a:lnTo>
                  <a:lnTo>
                    <a:pt x="1754" y="2654"/>
                  </a:lnTo>
                  <a:lnTo>
                    <a:pt x="1762" y="2661"/>
                  </a:lnTo>
                  <a:lnTo>
                    <a:pt x="1770" y="2670"/>
                  </a:lnTo>
                  <a:lnTo>
                    <a:pt x="1775" y="2680"/>
                  </a:lnTo>
                  <a:lnTo>
                    <a:pt x="1780" y="2690"/>
                  </a:lnTo>
                  <a:lnTo>
                    <a:pt x="1784" y="2702"/>
                  </a:lnTo>
                  <a:lnTo>
                    <a:pt x="1785" y="2715"/>
                  </a:lnTo>
                  <a:lnTo>
                    <a:pt x="1785" y="2728"/>
                  </a:lnTo>
                  <a:lnTo>
                    <a:pt x="1782" y="2742"/>
                  </a:lnTo>
                  <a:lnTo>
                    <a:pt x="1777" y="2759"/>
                  </a:lnTo>
                  <a:lnTo>
                    <a:pt x="1769" y="2775"/>
                  </a:lnTo>
                  <a:lnTo>
                    <a:pt x="1759" y="2795"/>
                  </a:lnTo>
                  <a:lnTo>
                    <a:pt x="1744" y="2813"/>
                  </a:lnTo>
                  <a:lnTo>
                    <a:pt x="1728" y="2834"/>
                  </a:lnTo>
                  <a:lnTo>
                    <a:pt x="1708" y="2855"/>
                  </a:lnTo>
                  <a:lnTo>
                    <a:pt x="1708" y="2855"/>
                  </a:lnTo>
                  <a:lnTo>
                    <a:pt x="1677" y="2884"/>
                  </a:lnTo>
                  <a:lnTo>
                    <a:pt x="1663" y="2896"/>
                  </a:lnTo>
                  <a:lnTo>
                    <a:pt x="1650" y="2906"/>
                  </a:lnTo>
                  <a:lnTo>
                    <a:pt x="1637" y="2914"/>
                  </a:lnTo>
                  <a:lnTo>
                    <a:pt x="1624" y="2922"/>
                  </a:lnTo>
                  <a:lnTo>
                    <a:pt x="1612" y="2927"/>
                  </a:lnTo>
                  <a:lnTo>
                    <a:pt x="1601" y="2932"/>
                  </a:lnTo>
                  <a:lnTo>
                    <a:pt x="1589" y="2933"/>
                  </a:lnTo>
                  <a:lnTo>
                    <a:pt x="1580" y="2935"/>
                  </a:lnTo>
                  <a:lnTo>
                    <a:pt x="1570" y="2935"/>
                  </a:lnTo>
                  <a:lnTo>
                    <a:pt x="1560" y="2935"/>
                  </a:lnTo>
                  <a:lnTo>
                    <a:pt x="1552" y="2933"/>
                  </a:lnTo>
                  <a:lnTo>
                    <a:pt x="1542" y="2932"/>
                  </a:lnTo>
                  <a:lnTo>
                    <a:pt x="1527" y="2924"/>
                  </a:lnTo>
                  <a:lnTo>
                    <a:pt x="1527" y="2924"/>
                  </a:lnTo>
                  <a:lnTo>
                    <a:pt x="1516" y="2915"/>
                  </a:lnTo>
                  <a:lnTo>
                    <a:pt x="1506" y="2904"/>
                  </a:lnTo>
                  <a:lnTo>
                    <a:pt x="1496" y="2893"/>
                  </a:lnTo>
                  <a:lnTo>
                    <a:pt x="1488" y="2879"/>
                  </a:lnTo>
                  <a:lnTo>
                    <a:pt x="1483" y="2866"/>
                  </a:lnTo>
                  <a:lnTo>
                    <a:pt x="1477" y="2855"/>
                  </a:lnTo>
                  <a:lnTo>
                    <a:pt x="1470" y="2830"/>
                  </a:lnTo>
                  <a:lnTo>
                    <a:pt x="1470" y="2830"/>
                  </a:lnTo>
                  <a:lnTo>
                    <a:pt x="1469" y="2819"/>
                  </a:lnTo>
                  <a:lnTo>
                    <a:pt x="1469" y="2819"/>
                  </a:lnTo>
                  <a:lnTo>
                    <a:pt x="1465" y="2804"/>
                  </a:lnTo>
                  <a:lnTo>
                    <a:pt x="1460" y="2791"/>
                  </a:lnTo>
                  <a:lnTo>
                    <a:pt x="1454" y="2782"/>
                  </a:lnTo>
                  <a:lnTo>
                    <a:pt x="1444" y="2775"/>
                  </a:lnTo>
                  <a:lnTo>
                    <a:pt x="1444" y="2775"/>
                  </a:lnTo>
                  <a:lnTo>
                    <a:pt x="1434" y="2772"/>
                  </a:lnTo>
                  <a:lnTo>
                    <a:pt x="1421" y="2770"/>
                  </a:lnTo>
                  <a:lnTo>
                    <a:pt x="1408" y="2770"/>
                  </a:lnTo>
                  <a:lnTo>
                    <a:pt x="1395" y="2773"/>
                  </a:lnTo>
                  <a:lnTo>
                    <a:pt x="1382" y="2778"/>
                  </a:lnTo>
                  <a:lnTo>
                    <a:pt x="1371" y="2786"/>
                  </a:lnTo>
                  <a:lnTo>
                    <a:pt x="1359" y="2795"/>
                  </a:lnTo>
                  <a:lnTo>
                    <a:pt x="1348" y="2803"/>
                  </a:lnTo>
                  <a:lnTo>
                    <a:pt x="1348" y="2803"/>
                  </a:lnTo>
                  <a:lnTo>
                    <a:pt x="1330" y="2822"/>
                  </a:lnTo>
                  <a:lnTo>
                    <a:pt x="1307" y="2848"/>
                  </a:lnTo>
                  <a:lnTo>
                    <a:pt x="1283" y="2878"/>
                  </a:lnTo>
                  <a:lnTo>
                    <a:pt x="1256" y="2912"/>
                  </a:lnTo>
                  <a:lnTo>
                    <a:pt x="1229" y="2950"/>
                  </a:lnTo>
                  <a:lnTo>
                    <a:pt x="1201" y="2994"/>
                  </a:lnTo>
                  <a:lnTo>
                    <a:pt x="1175" y="3041"/>
                  </a:lnTo>
                  <a:lnTo>
                    <a:pt x="1150" y="3093"/>
                  </a:lnTo>
                  <a:lnTo>
                    <a:pt x="1150" y="3093"/>
                  </a:lnTo>
                  <a:lnTo>
                    <a:pt x="1134" y="3131"/>
                  </a:lnTo>
                  <a:lnTo>
                    <a:pt x="1134" y="3131"/>
                  </a:lnTo>
                  <a:lnTo>
                    <a:pt x="1096" y="3116"/>
                  </a:lnTo>
                  <a:lnTo>
                    <a:pt x="1062" y="3100"/>
                  </a:lnTo>
                  <a:lnTo>
                    <a:pt x="1030" y="3082"/>
                  </a:lnTo>
                  <a:lnTo>
                    <a:pt x="999" y="3066"/>
                  </a:lnTo>
                  <a:lnTo>
                    <a:pt x="971" y="3048"/>
                  </a:lnTo>
                  <a:lnTo>
                    <a:pt x="943" y="3030"/>
                  </a:lnTo>
                  <a:lnTo>
                    <a:pt x="896" y="2995"/>
                  </a:lnTo>
                  <a:lnTo>
                    <a:pt x="896" y="2995"/>
                  </a:lnTo>
                  <a:lnTo>
                    <a:pt x="871" y="2976"/>
                  </a:lnTo>
                  <a:lnTo>
                    <a:pt x="871" y="2976"/>
                  </a:lnTo>
                  <a:lnTo>
                    <a:pt x="835" y="2945"/>
                  </a:lnTo>
                  <a:lnTo>
                    <a:pt x="808" y="2919"/>
                  </a:lnTo>
                  <a:lnTo>
                    <a:pt x="808" y="2919"/>
                  </a:lnTo>
                  <a:lnTo>
                    <a:pt x="795" y="2902"/>
                  </a:lnTo>
                  <a:lnTo>
                    <a:pt x="783" y="2884"/>
                  </a:lnTo>
                  <a:lnTo>
                    <a:pt x="777" y="2866"/>
                  </a:lnTo>
                  <a:lnTo>
                    <a:pt x="775" y="2857"/>
                  </a:lnTo>
                  <a:lnTo>
                    <a:pt x="773" y="2847"/>
                  </a:lnTo>
                  <a:lnTo>
                    <a:pt x="773" y="2839"/>
                  </a:lnTo>
                  <a:lnTo>
                    <a:pt x="777" y="2830"/>
                  </a:lnTo>
                  <a:lnTo>
                    <a:pt x="780" y="2822"/>
                  </a:lnTo>
                  <a:lnTo>
                    <a:pt x="785" y="2816"/>
                  </a:lnTo>
                  <a:lnTo>
                    <a:pt x="791" y="2809"/>
                  </a:lnTo>
                  <a:lnTo>
                    <a:pt x="799" y="2804"/>
                  </a:lnTo>
                  <a:lnTo>
                    <a:pt x="811" y="2799"/>
                  </a:lnTo>
                  <a:lnTo>
                    <a:pt x="824" y="2798"/>
                  </a:lnTo>
                  <a:lnTo>
                    <a:pt x="824" y="2798"/>
                  </a:lnTo>
                  <a:lnTo>
                    <a:pt x="842" y="2795"/>
                  </a:lnTo>
                  <a:lnTo>
                    <a:pt x="865" y="2786"/>
                  </a:lnTo>
                  <a:lnTo>
                    <a:pt x="878" y="2782"/>
                  </a:lnTo>
                  <a:lnTo>
                    <a:pt x="889" y="2775"/>
                  </a:lnTo>
                  <a:lnTo>
                    <a:pt x="901" y="2767"/>
                  </a:lnTo>
                  <a:lnTo>
                    <a:pt x="910" y="2759"/>
                  </a:lnTo>
                  <a:lnTo>
                    <a:pt x="920" y="2749"/>
                  </a:lnTo>
                  <a:lnTo>
                    <a:pt x="928" y="2737"/>
                  </a:lnTo>
                  <a:lnTo>
                    <a:pt x="935" y="2726"/>
                  </a:lnTo>
                  <a:lnTo>
                    <a:pt x="938" y="2711"/>
                  </a:lnTo>
                  <a:lnTo>
                    <a:pt x="940" y="2697"/>
                  </a:lnTo>
                  <a:lnTo>
                    <a:pt x="938" y="2680"/>
                  </a:lnTo>
                  <a:lnTo>
                    <a:pt x="933" y="2662"/>
                  </a:lnTo>
                  <a:lnTo>
                    <a:pt x="925" y="2643"/>
                  </a:lnTo>
                  <a:lnTo>
                    <a:pt x="925" y="2643"/>
                  </a:lnTo>
                  <a:lnTo>
                    <a:pt x="923" y="2641"/>
                  </a:lnTo>
                  <a:lnTo>
                    <a:pt x="923" y="2641"/>
                  </a:lnTo>
                  <a:lnTo>
                    <a:pt x="912" y="2620"/>
                  </a:lnTo>
                  <a:lnTo>
                    <a:pt x="912" y="2620"/>
                  </a:lnTo>
                  <a:lnTo>
                    <a:pt x="907" y="2612"/>
                  </a:lnTo>
                  <a:lnTo>
                    <a:pt x="907" y="2612"/>
                  </a:lnTo>
                  <a:lnTo>
                    <a:pt x="896" y="2599"/>
                  </a:lnTo>
                  <a:lnTo>
                    <a:pt x="896" y="2599"/>
                  </a:lnTo>
                  <a:lnTo>
                    <a:pt x="876" y="2574"/>
                  </a:lnTo>
                  <a:lnTo>
                    <a:pt x="876" y="2574"/>
                  </a:lnTo>
                  <a:lnTo>
                    <a:pt x="860" y="2558"/>
                  </a:lnTo>
                  <a:lnTo>
                    <a:pt x="860" y="2558"/>
                  </a:lnTo>
                  <a:lnTo>
                    <a:pt x="832" y="2533"/>
                  </a:lnTo>
                  <a:lnTo>
                    <a:pt x="806" y="2514"/>
                  </a:lnTo>
                  <a:lnTo>
                    <a:pt x="806" y="2514"/>
                  </a:lnTo>
                  <a:lnTo>
                    <a:pt x="710" y="2569"/>
                  </a:lnTo>
                  <a:lnTo>
                    <a:pt x="617" y="2623"/>
                  </a:lnTo>
                  <a:lnTo>
                    <a:pt x="617" y="2623"/>
                  </a:lnTo>
                  <a:lnTo>
                    <a:pt x="569" y="2651"/>
                  </a:lnTo>
                  <a:lnTo>
                    <a:pt x="569" y="2651"/>
                  </a:lnTo>
                  <a:lnTo>
                    <a:pt x="411" y="2747"/>
                  </a:lnTo>
                  <a:lnTo>
                    <a:pt x="264" y="2840"/>
                  </a:lnTo>
                  <a:lnTo>
                    <a:pt x="127" y="2932"/>
                  </a:lnTo>
                  <a:lnTo>
                    <a:pt x="0" y="3018"/>
                  </a:lnTo>
                  <a:lnTo>
                    <a:pt x="0" y="3018"/>
                  </a:lnTo>
                  <a:lnTo>
                    <a:pt x="76" y="3046"/>
                  </a:lnTo>
                  <a:lnTo>
                    <a:pt x="151" y="3070"/>
                  </a:lnTo>
                  <a:lnTo>
                    <a:pt x="227" y="3093"/>
                  </a:lnTo>
                  <a:lnTo>
                    <a:pt x="298" y="3115"/>
                  </a:lnTo>
                  <a:lnTo>
                    <a:pt x="370" y="3136"/>
                  </a:lnTo>
                  <a:lnTo>
                    <a:pt x="440" y="3154"/>
                  </a:lnTo>
                  <a:lnTo>
                    <a:pt x="509" y="3170"/>
                  </a:lnTo>
                  <a:lnTo>
                    <a:pt x="576" y="3186"/>
                  </a:lnTo>
                  <a:lnTo>
                    <a:pt x="643" y="3199"/>
                  </a:lnTo>
                  <a:lnTo>
                    <a:pt x="708" y="3212"/>
                  </a:lnTo>
                  <a:lnTo>
                    <a:pt x="772" y="3224"/>
                  </a:lnTo>
                  <a:lnTo>
                    <a:pt x="834" y="3232"/>
                  </a:lnTo>
                  <a:lnTo>
                    <a:pt x="896" y="3240"/>
                  </a:lnTo>
                  <a:lnTo>
                    <a:pt x="956" y="3247"/>
                  </a:lnTo>
                  <a:lnTo>
                    <a:pt x="1015" y="3253"/>
                  </a:lnTo>
                  <a:lnTo>
                    <a:pt x="1072" y="3257"/>
                  </a:lnTo>
                  <a:lnTo>
                    <a:pt x="1072" y="3257"/>
                  </a:lnTo>
                  <a:lnTo>
                    <a:pt x="1147" y="3260"/>
                  </a:lnTo>
                  <a:lnTo>
                    <a:pt x="1219" y="3261"/>
                  </a:lnTo>
                  <a:lnTo>
                    <a:pt x="1287" y="3260"/>
                  </a:lnTo>
                  <a:lnTo>
                    <a:pt x="1356" y="3257"/>
                  </a:lnTo>
                  <a:lnTo>
                    <a:pt x="1356" y="3257"/>
                  </a:lnTo>
                  <a:lnTo>
                    <a:pt x="1411" y="3252"/>
                  </a:lnTo>
                  <a:lnTo>
                    <a:pt x="1465" y="3245"/>
                  </a:lnTo>
                  <a:lnTo>
                    <a:pt x="1518" y="3239"/>
                  </a:lnTo>
                  <a:lnTo>
                    <a:pt x="1568" y="3229"/>
                  </a:lnTo>
                  <a:lnTo>
                    <a:pt x="1619" y="3219"/>
                  </a:lnTo>
                  <a:lnTo>
                    <a:pt x="1668" y="3208"/>
                  </a:lnTo>
                  <a:lnTo>
                    <a:pt x="1715" y="3196"/>
                  </a:lnTo>
                  <a:lnTo>
                    <a:pt x="1762" y="3181"/>
                  </a:lnTo>
                  <a:lnTo>
                    <a:pt x="1806" y="3167"/>
                  </a:lnTo>
                  <a:lnTo>
                    <a:pt x="1850" y="3150"/>
                  </a:lnTo>
                  <a:lnTo>
                    <a:pt x="1895" y="3132"/>
                  </a:lnTo>
                  <a:lnTo>
                    <a:pt x="1935" y="3115"/>
                  </a:lnTo>
                  <a:lnTo>
                    <a:pt x="1976" y="3095"/>
                  </a:lnTo>
                  <a:lnTo>
                    <a:pt x="2017" y="3074"/>
                  </a:lnTo>
                  <a:lnTo>
                    <a:pt x="2054" y="3051"/>
                  </a:lnTo>
                  <a:lnTo>
                    <a:pt x="2092" y="3028"/>
                  </a:lnTo>
                  <a:lnTo>
                    <a:pt x="2128" y="3005"/>
                  </a:lnTo>
                  <a:lnTo>
                    <a:pt x="2164" y="2979"/>
                  </a:lnTo>
                  <a:lnTo>
                    <a:pt x="2198" y="2953"/>
                  </a:lnTo>
                  <a:lnTo>
                    <a:pt x="2231" y="2927"/>
                  </a:lnTo>
                  <a:lnTo>
                    <a:pt x="2263" y="2899"/>
                  </a:lnTo>
                  <a:lnTo>
                    <a:pt x="2294" y="2870"/>
                  </a:lnTo>
                  <a:lnTo>
                    <a:pt x="2325" y="2840"/>
                  </a:lnTo>
                  <a:lnTo>
                    <a:pt x="2355" y="2811"/>
                  </a:lnTo>
                  <a:lnTo>
                    <a:pt x="2383" y="2778"/>
                  </a:lnTo>
                  <a:lnTo>
                    <a:pt x="2410" y="2747"/>
                  </a:lnTo>
                  <a:lnTo>
                    <a:pt x="2438" y="2715"/>
                  </a:lnTo>
                  <a:lnTo>
                    <a:pt x="2462" y="2680"/>
                  </a:lnTo>
                  <a:lnTo>
                    <a:pt x="2487" y="2646"/>
                  </a:lnTo>
                  <a:lnTo>
                    <a:pt x="2511" y="2612"/>
                  </a:lnTo>
                  <a:lnTo>
                    <a:pt x="2534" y="2576"/>
                  </a:lnTo>
                  <a:lnTo>
                    <a:pt x="2557" y="2540"/>
                  </a:lnTo>
                  <a:lnTo>
                    <a:pt x="2557" y="2540"/>
                  </a:lnTo>
                  <a:lnTo>
                    <a:pt x="2591" y="2479"/>
                  </a:lnTo>
                  <a:lnTo>
                    <a:pt x="2624" y="2417"/>
                  </a:lnTo>
                  <a:lnTo>
                    <a:pt x="2655" y="2354"/>
                  </a:lnTo>
                  <a:lnTo>
                    <a:pt x="2683" y="2289"/>
                  </a:lnTo>
                  <a:lnTo>
                    <a:pt x="2709" y="2222"/>
                  </a:lnTo>
                  <a:lnTo>
                    <a:pt x="2733" y="2155"/>
                  </a:lnTo>
                  <a:lnTo>
                    <a:pt x="2756" y="2086"/>
                  </a:lnTo>
                  <a:lnTo>
                    <a:pt x="2776" y="2018"/>
                  </a:lnTo>
                  <a:lnTo>
                    <a:pt x="2795" y="1949"/>
                  </a:lnTo>
                  <a:lnTo>
                    <a:pt x="2813" y="1879"/>
                  </a:lnTo>
                  <a:lnTo>
                    <a:pt x="2828" y="1807"/>
                  </a:lnTo>
                  <a:lnTo>
                    <a:pt x="2843" y="1737"/>
                  </a:lnTo>
                  <a:lnTo>
                    <a:pt x="2854" y="1667"/>
                  </a:lnTo>
                  <a:lnTo>
                    <a:pt x="2866" y="1595"/>
                  </a:lnTo>
                  <a:lnTo>
                    <a:pt x="2875" y="1525"/>
                  </a:lnTo>
                  <a:lnTo>
                    <a:pt x="2884" y="1453"/>
                  </a:lnTo>
                  <a:lnTo>
                    <a:pt x="2884" y="1453"/>
                  </a:lnTo>
                  <a:lnTo>
                    <a:pt x="2884" y="1453"/>
                  </a:lnTo>
                  <a:lnTo>
                    <a:pt x="2893" y="1343"/>
                  </a:lnTo>
                  <a:lnTo>
                    <a:pt x="2902" y="1236"/>
                  </a:lnTo>
                  <a:lnTo>
                    <a:pt x="2902" y="1236"/>
                  </a:lnTo>
                  <a:lnTo>
                    <a:pt x="2908" y="1113"/>
                  </a:lnTo>
                  <a:lnTo>
                    <a:pt x="2910" y="992"/>
                  </a:lnTo>
                  <a:lnTo>
                    <a:pt x="2910" y="875"/>
                  </a:lnTo>
                  <a:lnTo>
                    <a:pt x="2908" y="762"/>
                  </a:lnTo>
                  <a:lnTo>
                    <a:pt x="2903" y="654"/>
                  </a:lnTo>
                  <a:lnTo>
                    <a:pt x="2897" y="553"/>
                  </a:lnTo>
                  <a:lnTo>
                    <a:pt x="2890" y="457"/>
                  </a:lnTo>
                  <a:lnTo>
                    <a:pt x="2882" y="369"/>
                  </a:lnTo>
                  <a:lnTo>
                    <a:pt x="2874" y="287"/>
                  </a:lnTo>
                  <a:lnTo>
                    <a:pt x="2866" y="215"/>
                  </a:lnTo>
                  <a:lnTo>
                    <a:pt x="2849" y="99"/>
                  </a:lnTo>
                  <a:lnTo>
                    <a:pt x="2838" y="24"/>
                  </a:lnTo>
                  <a:lnTo>
                    <a:pt x="2833" y="0"/>
                  </a:lnTo>
                  <a:lnTo>
                    <a:pt x="2833" y="0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00066" y="815540"/>
            <a:ext cx="1352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Text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  <a:p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</p:spTree>
    <p:extLst>
      <p:ext uri="{BB962C8B-B14F-4D97-AF65-F5344CB8AC3E}">
        <p14:creationId xmlns:p14="http://schemas.microsoft.com/office/powerpoint/2010/main" val="276138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0" y="3660946"/>
            <a:ext cx="9144000" cy="3199340"/>
          </a:xfrm>
          <a:custGeom>
            <a:avLst/>
            <a:gdLst>
              <a:gd name="connsiteX0" fmla="*/ 324968 w 12192000"/>
              <a:gd name="connsiteY0" fmla="*/ 833 h 3119738"/>
              <a:gd name="connsiteX1" fmla="*/ 5360853 w 12192000"/>
              <a:gd name="connsiteY1" fmla="*/ 2013917 h 3119738"/>
              <a:gd name="connsiteX2" fmla="*/ 12148371 w 12192000"/>
              <a:gd name="connsiteY2" fmla="*/ 1790390 h 3119738"/>
              <a:gd name="connsiteX3" fmla="*/ 12192000 w 12192000"/>
              <a:gd name="connsiteY3" fmla="*/ 1803981 h 3119738"/>
              <a:gd name="connsiteX4" fmla="*/ 12192000 w 12192000"/>
              <a:gd name="connsiteY4" fmla="*/ 3119738 h 3119738"/>
              <a:gd name="connsiteX5" fmla="*/ 0 w 12192000"/>
              <a:gd name="connsiteY5" fmla="*/ 3119738 h 3119738"/>
              <a:gd name="connsiteX6" fmla="*/ 0 w 12192000"/>
              <a:gd name="connsiteY6" fmla="*/ 28427 h 3119738"/>
              <a:gd name="connsiteX7" fmla="*/ 146673 w 12192000"/>
              <a:gd name="connsiteY7" fmla="*/ 5742 h 3119738"/>
              <a:gd name="connsiteX8" fmla="*/ 324968 w 12192000"/>
              <a:gd name="connsiteY8" fmla="*/ 833 h 3119738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3119738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4265786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65786">
                <a:moveTo>
                  <a:pt x="324968" y="833"/>
                </a:moveTo>
                <a:cubicBezTo>
                  <a:pt x="1746929" y="48481"/>
                  <a:pt x="3572609" y="1803752"/>
                  <a:pt x="5360853" y="2013917"/>
                </a:cubicBezTo>
                <a:cubicBezTo>
                  <a:pt x="7298114" y="2241594"/>
                  <a:pt x="10269926" y="1294355"/>
                  <a:pt x="12148371" y="1790390"/>
                </a:cubicBezTo>
                <a:lnTo>
                  <a:pt x="12192000" y="1803981"/>
                </a:lnTo>
                <a:lnTo>
                  <a:pt x="12192000" y="4265786"/>
                </a:lnTo>
                <a:lnTo>
                  <a:pt x="0" y="4265786"/>
                </a:lnTo>
                <a:lnTo>
                  <a:pt x="0" y="28427"/>
                </a:lnTo>
                <a:lnTo>
                  <a:pt x="146673" y="5742"/>
                </a:lnTo>
                <a:cubicBezTo>
                  <a:pt x="206301" y="389"/>
                  <a:pt x="265720" y="-1154"/>
                  <a:pt x="324968" y="8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/>
          <p:cNvSpPr/>
          <p:nvPr/>
        </p:nvSpPr>
        <p:spPr>
          <a:xfrm>
            <a:off x="2944390" y="5219123"/>
            <a:ext cx="3116966" cy="564897"/>
          </a:xfrm>
          <a:prstGeom prst="ellipse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/>
          <p:cNvSpPr txBox="1"/>
          <p:nvPr/>
        </p:nvSpPr>
        <p:spPr>
          <a:xfrm>
            <a:off x="569135" y="619536"/>
            <a:ext cx="2213750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1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55127" y="619536"/>
            <a:ext cx="1837919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2</a:t>
            </a:r>
            <a:b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464844" y="1990726"/>
            <a:ext cx="2016920" cy="1905000"/>
            <a:chOff x="5953125" y="1511301"/>
            <a:chExt cx="2689226" cy="2540000"/>
          </a:xfrm>
          <a:solidFill>
            <a:schemeClr val="accent4"/>
          </a:solidFill>
        </p:grpSpPr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973888" y="2349501"/>
              <a:ext cx="1668463" cy="1701800"/>
            </a:xfrm>
            <a:custGeom>
              <a:avLst/>
              <a:gdLst>
                <a:gd name="T0" fmla="*/ 717 w 1051"/>
                <a:gd name="T1" fmla="*/ 0 h 1072"/>
                <a:gd name="T2" fmla="*/ 657 w 1051"/>
                <a:gd name="T3" fmla="*/ 98 h 1072"/>
                <a:gd name="T4" fmla="*/ 552 w 1051"/>
                <a:gd name="T5" fmla="*/ 243 h 1072"/>
                <a:gd name="T6" fmla="*/ 428 w 1051"/>
                <a:gd name="T7" fmla="*/ 387 h 1072"/>
                <a:gd name="T8" fmla="*/ 286 w 1051"/>
                <a:gd name="T9" fmla="*/ 528 h 1072"/>
                <a:gd name="T10" fmla="*/ 121 w 1051"/>
                <a:gd name="T11" fmla="*/ 667 h 1072"/>
                <a:gd name="T12" fmla="*/ 0 w 1051"/>
                <a:gd name="T13" fmla="*/ 758 h 1072"/>
                <a:gd name="T14" fmla="*/ 73 w 1051"/>
                <a:gd name="T15" fmla="*/ 840 h 1072"/>
                <a:gd name="T16" fmla="*/ 160 w 1051"/>
                <a:gd name="T17" fmla="*/ 964 h 1072"/>
                <a:gd name="T18" fmla="*/ 214 w 1051"/>
                <a:gd name="T19" fmla="*/ 1072 h 1072"/>
                <a:gd name="T20" fmla="*/ 273 w 1051"/>
                <a:gd name="T21" fmla="*/ 1044 h 1072"/>
                <a:gd name="T22" fmla="*/ 374 w 1051"/>
                <a:gd name="T23" fmla="*/ 984 h 1072"/>
                <a:gd name="T24" fmla="*/ 487 w 1051"/>
                <a:gd name="T25" fmla="*/ 894 h 1072"/>
                <a:gd name="T26" fmla="*/ 536 w 1051"/>
                <a:gd name="T27" fmla="*/ 848 h 1072"/>
                <a:gd name="T28" fmla="*/ 562 w 1051"/>
                <a:gd name="T29" fmla="*/ 806 h 1072"/>
                <a:gd name="T30" fmla="*/ 565 w 1051"/>
                <a:gd name="T31" fmla="*/ 762 h 1072"/>
                <a:gd name="T32" fmla="*/ 555 w 1051"/>
                <a:gd name="T33" fmla="*/ 744 h 1072"/>
                <a:gd name="T34" fmla="*/ 539 w 1051"/>
                <a:gd name="T35" fmla="*/ 734 h 1072"/>
                <a:gd name="T36" fmla="*/ 518 w 1051"/>
                <a:gd name="T37" fmla="*/ 729 h 1072"/>
                <a:gd name="T38" fmla="*/ 511 w 1051"/>
                <a:gd name="T39" fmla="*/ 727 h 1072"/>
                <a:gd name="T40" fmla="*/ 465 w 1051"/>
                <a:gd name="T41" fmla="*/ 714 h 1072"/>
                <a:gd name="T42" fmla="*/ 447 w 1051"/>
                <a:gd name="T43" fmla="*/ 704 h 1072"/>
                <a:gd name="T44" fmla="*/ 443 w 1051"/>
                <a:gd name="T45" fmla="*/ 701 h 1072"/>
                <a:gd name="T46" fmla="*/ 416 w 1051"/>
                <a:gd name="T47" fmla="*/ 680 h 1072"/>
                <a:gd name="T48" fmla="*/ 402 w 1051"/>
                <a:gd name="T49" fmla="*/ 650 h 1072"/>
                <a:gd name="T50" fmla="*/ 398 w 1051"/>
                <a:gd name="T51" fmla="*/ 613 h 1072"/>
                <a:gd name="T52" fmla="*/ 415 w 1051"/>
                <a:gd name="T53" fmla="*/ 565 h 1072"/>
                <a:gd name="T54" fmla="*/ 456 w 1051"/>
                <a:gd name="T55" fmla="*/ 510 h 1072"/>
                <a:gd name="T56" fmla="*/ 503 w 1051"/>
                <a:gd name="T57" fmla="*/ 461 h 1072"/>
                <a:gd name="T58" fmla="*/ 578 w 1051"/>
                <a:gd name="T59" fmla="*/ 415 h 1072"/>
                <a:gd name="T60" fmla="*/ 617 w 1051"/>
                <a:gd name="T61" fmla="*/ 408 h 1072"/>
                <a:gd name="T62" fmla="*/ 663 w 1051"/>
                <a:gd name="T63" fmla="*/ 425 h 1072"/>
                <a:gd name="T64" fmla="*/ 693 w 1051"/>
                <a:gd name="T65" fmla="*/ 461 h 1072"/>
                <a:gd name="T66" fmla="*/ 711 w 1051"/>
                <a:gd name="T67" fmla="*/ 500 h 1072"/>
                <a:gd name="T68" fmla="*/ 716 w 1051"/>
                <a:gd name="T69" fmla="*/ 526 h 1072"/>
                <a:gd name="T70" fmla="*/ 717 w 1051"/>
                <a:gd name="T71" fmla="*/ 536 h 1072"/>
                <a:gd name="T72" fmla="*/ 732 w 1051"/>
                <a:gd name="T73" fmla="*/ 562 h 1072"/>
                <a:gd name="T74" fmla="*/ 753 w 1051"/>
                <a:gd name="T75" fmla="*/ 572 h 1072"/>
                <a:gd name="T76" fmla="*/ 778 w 1051"/>
                <a:gd name="T77" fmla="*/ 572 h 1072"/>
                <a:gd name="T78" fmla="*/ 820 w 1051"/>
                <a:gd name="T79" fmla="*/ 554 h 1072"/>
                <a:gd name="T80" fmla="*/ 856 w 1051"/>
                <a:gd name="T81" fmla="*/ 520 h 1072"/>
                <a:gd name="T82" fmla="*/ 936 w 1051"/>
                <a:gd name="T83" fmla="*/ 420 h 1072"/>
                <a:gd name="T84" fmla="*/ 1011 w 1051"/>
                <a:gd name="T85" fmla="*/ 302 h 1072"/>
                <a:gd name="T86" fmla="*/ 1051 w 1051"/>
                <a:gd name="T87" fmla="*/ 214 h 1072"/>
                <a:gd name="T88" fmla="*/ 990 w 1051"/>
                <a:gd name="T89" fmla="*/ 188 h 1072"/>
                <a:gd name="T90" fmla="*/ 841 w 1051"/>
                <a:gd name="T91" fmla="*/ 101 h 1072"/>
                <a:gd name="T92" fmla="*/ 740 w 1051"/>
                <a:gd name="T93" fmla="*/ 2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1" h="1072">
                  <a:moveTo>
                    <a:pt x="719" y="1"/>
                  </a:moveTo>
                  <a:lnTo>
                    <a:pt x="719" y="1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688" y="49"/>
                  </a:lnTo>
                  <a:lnTo>
                    <a:pt x="657" y="98"/>
                  </a:lnTo>
                  <a:lnTo>
                    <a:pt x="624" y="147"/>
                  </a:lnTo>
                  <a:lnTo>
                    <a:pt x="588" y="196"/>
                  </a:lnTo>
                  <a:lnTo>
                    <a:pt x="552" y="243"/>
                  </a:lnTo>
                  <a:lnTo>
                    <a:pt x="513" y="292"/>
                  </a:lnTo>
                  <a:lnTo>
                    <a:pt x="472" y="340"/>
                  </a:lnTo>
                  <a:lnTo>
                    <a:pt x="428" y="387"/>
                  </a:lnTo>
                  <a:lnTo>
                    <a:pt x="382" y="435"/>
                  </a:lnTo>
                  <a:lnTo>
                    <a:pt x="335" y="480"/>
                  </a:lnTo>
                  <a:lnTo>
                    <a:pt x="286" y="528"/>
                  </a:lnTo>
                  <a:lnTo>
                    <a:pt x="233" y="575"/>
                  </a:lnTo>
                  <a:lnTo>
                    <a:pt x="178" y="621"/>
                  </a:lnTo>
                  <a:lnTo>
                    <a:pt x="121" y="667"/>
                  </a:lnTo>
                  <a:lnTo>
                    <a:pt x="62" y="713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21" y="781"/>
                  </a:lnTo>
                  <a:lnTo>
                    <a:pt x="45" y="807"/>
                  </a:lnTo>
                  <a:lnTo>
                    <a:pt x="73" y="840"/>
                  </a:lnTo>
                  <a:lnTo>
                    <a:pt x="101" y="876"/>
                  </a:lnTo>
                  <a:lnTo>
                    <a:pt x="130" y="919"/>
                  </a:lnTo>
                  <a:lnTo>
                    <a:pt x="160" y="964"/>
                  </a:lnTo>
                  <a:lnTo>
                    <a:pt x="188" y="1017"/>
                  </a:lnTo>
                  <a:lnTo>
                    <a:pt x="201" y="1044"/>
                  </a:lnTo>
                  <a:lnTo>
                    <a:pt x="214" y="1072"/>
                  </a:lnTo>
                  <a:lnTo>
                    <a:pt x="214" y="1072"/>
                  </a:lnTo>
                  <a:lnTo>
                    <a:pt x="243" y="1059"/>
                  </a:lnTo>
                  <a:lnTo>
                    <a:pt x="273" y="1044"/>
                  </a:lnTo>
                  <a:lnTo>
                    <a:pt x="300" y="1030"/>
                  </a:lnTo>
                  <a:lnTo>
                    <a:pt x="326" y="1015"/>
                  </a:lnTo>
                  <a:lnTo>
                    <a:pt x="374" y="984"/>
                  </a:lnTo>
                  <a:lnTo>
                    <a:pt x="418" y="953"/>
                  </a:lnTo>
                  <a:lnTo>
                    <a:pt x="456" y="922"/>
                  </a:lnTo>
                  <a:lnTo>
                    <a:pt x="487" y="894"/>
                  </a:lnTo>
                  <a:lnTo>
                    <a:pt x="514" y="869"/>
                  </a:lnTo>
                  <a:lnTo>
                    <a:pt x="536" y="848"/>
                  </a:lnTo>
                  <a:lnTo>
                    <a:pt x="536" y="848"/>
                  </a:lnTo>
                  <a:lnTo>
                    <a:pt x="546" y="835"/>
                  </a:lnTo>
                  <a:lnTo>
                    <a:pt x="555" y="820"/>
                  </a:lnTo>
                  <a:lnTo>
                    <a:pt x="562" y="806"/>
                  </a:lnTo>
                  <a:lnTo>
                    <a:pt x="567" y="789"/>
                  </a:lnTo>
                  <a:lnTo>
                    <a:pt x="568" y="775"/>
                  </a:lnTo>
                  <a:lnTo>
                    <a:pt x="565" y="762"/>
                  </a:lnTo>
                  <a:lnTo>
                    <a:pt x="564" y="755"/>
                  </a:lnTo>
                  <a:lnTo>
                    <a:pt x="560" y="749"/>
                  </a:lnTo>
                  <a:lnTo>
                    <a:pt x="555" y="744"/>
                  </a:lnTo>
                  <a:lnTo>
                    <a:pt x="550" y="739"/>
                  </a:lnTo>
                  <a:lnTo>
                    <a:pt x="550" y="739"/>
                  </a:lnTo>
                  <a:lnTo>
                    <a:pt x="539" y="734"/>
                  </a:lnTo>
                  <a:lnTo>
                    <a:pt x="528" y="729"/>
                  </a:lnTo>
                  <a:lnTo>
                    <a:pt x="528" y="729"/>
                  </a:lnTo>
                  <a:lnTo>
                    <a:pt x="518" y="729"/>
                  </a:lnTo>
                  <a:lnTo>
                    <a:pt x="518" y="729"/>
                  </a:lnTo>
                  <a:lnTo>
                    <a:pt x="511" y="727"/>
                  </a:lnTo>
                  <a:lnTo>
                    <a:pt x="511" y="727"/>
                  </a:lnTo>
                  <a:lnTo>
                    <a:pt x="496" y="724"/>
                  </a:lnTo>
                  <a:lnTo>
                    <a:pt x="482" y="721"/>
                  </a:lnTo>
                  <a:lnTo>
                    <a:pt x="465" y="714"/>
                  </a:lnTo>
                  <a:lnTo>
                    <a:pt x="449" y="706"/>
                  </a:lnTo>
                  <a:lnTo>
                    <a:pt x="449" y="706"/>
                  </a:lnTo>
                  <a:lnTo>
                    <a:pt x="447" y="704"/>
                  </a:lnTo>
                  <a:lnTo>
                    <a:pt x="447" y="704"/>
                  </a:lnTo>
                  <a:lnTo>
                    <a:pt x="443" y="701"/>
                  </a:lnTo>
                  <a:lnTo>
                    <a:pt x="443" y="701"/>
                  </a:lnTo>
                  <a:lnTo>
                    <a:pt x="433" y="695"/>
                  </a:lnTo>
                  <a:lnTo>
                    <a:pt x="425" y="688"/>
                  </a:lnTo>
                  <a:lnTo>
                    <a:pt x="416" y="680"/>
                  </a:lnTo>
                  <a:lnTo>
                    <a:pt x="410" y="670"/>
                  </a:lnTo>
                  <a:lnTo>
                    <a:pt x="405" y="660"/>
                  </a:lnTo>
                  <a:lnTo>
                    <a:pt x="402" y="650"/>
                  </a:lnTo>
                  <a:lnTo>
                    <a:pt x="398" y="639"/>
                  </a:lnTo>
                  <a:lnTo>
                    <a:pt x="398" y="626"/>
                  </a:lnTo>
                  <a:lnTo>
                    <a:pt x="398" y="613"/>
                  </a:lnTo>
                  <a:lnTo>
                    <a:pt x="402" y="598"/>
                  </a:lnTo>
                  <a:lnTo>
                    <a:pt x="407" y="582"/>
                  </a:lnTo>
                  <a:lnTo>
                    <a:pt x="415" y="565"/>
                  </a:lnTo>
                  <a:lnTo>
                    <a:pt x="426" y="547"/>
                  </a:lnTo>
                  <a:lnTo>
                    <a:pt x="439" y="529"/>
                  </a:lnTo>
                  <a:lnTo>
                    <a:pt x="456" y="510"/>
                  </a:lnTo>
                  <a:lnTo>
                    <a:pt x="474" y="489"/>
                  </a:lnTo>
                  <a:lnTo>
                    <a:pt x="474" y="489"/>
                  </a:lnTo>
                  <a:lnTo>
                    <a:pt x="503" y="461"/>
                  </a:lnTo>
                  <a:lnTo>
                    <a:pt x="531" y="439"/>
                  </a:lnTo>
                  <a:lnTo>
                    <a:pt x="555" y="425"/>
                  </a:lnTo>
                  <a:lnTo>
                    <a:pt x="578" y="415"/>
                  </a:lnTo>
                  <a:lnTo>
                    <a:pt x="588" y="412"/>
                  </a:lnTo>
                  <a:lnTo>
                    <a:pt x="598" y="408"/>
                  </a:lnTo>
                  <a:lnTo>
                    <a:pt x="617" y="408"/>
                  </a:lnTo>
                  <a:lnTo>
                    <a:pt x="634" y="410"/>
                  </a:lnTo>
                  <a:lnTo>
                    <a:pt x="649" y="417"/>
                  </a:lnTo>
                  <a:lnTo>
                    <a:pt x="663" y="425"/>
                  </a:lnTo>
                  <a:lnTo>
                    <a:pt x="675" y="435"/>
                  </a:lnTo>
                  <a:lnTo>
                    <a:pt x="684" y="446"/>
                  </a:lnTo>
                  <a:lnTo>
                    <a:pt x="693" y="461"/>
                  </a:lnTo>
                  <a:lnTo>
                    <a:pt x="701" y="474"/>
                  </a:lnTo>
                  <a:lnTo>
                    <a:pt x="706" y="487"/>
                  </a:lnTo>
                  <a:lnTo>
                    <a:pt x="711" y="500"/>
                  </a:lnTo>
                  <a:lnTo>
                    <a:pt x="714" y="513"/>
                  </a:lnTo>
                  <a:lnTo>
                    <a:pt x="714" y="513"/>
                  </a:lnTo>
                  <a:lnTo>
                    <a:pt x="716" y="526"/>
                  </a:lnTo>
                  <a:lnTo>
                    <a:pt x="716" y="526"/>
                  </a:lnTo>
                  <a:lnTo>
                    <a:pt x="717" y="536"/>
                  </a:lnTo>
                  <a:lnTo>
                    <a:pt x="717" y="536"/>
                  </a:lnTo>
                  <a:lnTo>
                    <a:pt x="720" y="546"/>
                  </a:lnTo>
                  <a:lnTo>
                    <a:pt x="725" y="554"/>
                  </a:lnTo>
                  <a:lnTo>
                    <a:pt x="732" y="562"/>
                  </a:lnTo>
                  <a:lnTo>
                    <a:pt x="738" y="567"/>
                  </a:lnTo>
                  <a:lnTo>
                    <a:pt x="745" y="570"/>
                  </a:lnTo>
                  <a:lnTo>
                    <a:pt x="753" y="572"/>
                  </a:lnTo>
                  <a:lnTo>
                    <a:pt x="761" y="574"/>
                  </a:lnTo>
                  <a:lnTo>
                    <a:pt x="769" y="574"/>
                  </a:lnTo>
                  <a:lnTo>
                    <a:pt x="778" y="572"/>
                  </a:lnTo>
                  <a:lnTo>
                    <a:pt x="787" y="570"/>
                  </a:lnTo>
                  <a:lnTo>
                    <a:pt x="804" y="564"/>
                  </a:lnTo>
                  <a:lnTo>
                    <a:pt x="820" y="554"/>
                  </a:lnTo>
                  <a:lnTo>
                    <a:pt x="835" y="541"/>
                  </a:lnTo>
                  <a:lnTo>
                    <a:pt x="835" y="541"/>
                  </a:lnTo>
                  <a:lnTo>
                    <a:pt x="856" y="520"/>
                  </a:lnTo>
                  <a:lnTo>
                    <a:pt x="881" y="492"/>
                  </a:lnTo>
                  <a:lnTo>
                    <a:pt x="907" y="459"/>
                  </a:lnTo>
                  <a:lnTo>
                    <a:pt x="936" y="420"/>
                  </a:lnTo>
                  <a:lnTo>
                    <a:pt x="967" y="377"/>
                  </a:lnTo>
                  <a:lnTo>
                    <a:pt x="997" y="328"/>
                  </a:lnTo>
                  <a:lnTo>
                    <a:pt x="1011" y="302"/>
                  </a:lnTo>
                  <a:lnTo>
                    <a:pt x="1025" y="274"/>
                  </a:lnTo>
                  <a:lnTo>
                    <a:pt x="1038" y="245"/>
                  </a:lnTo>
                  <a:lnTo>
                    <a:pt x="1051" y="214"/>
                  </a:lnTo>
                  <a:lnTo>
                    <a:pt x="1051" y="214"/>
                  </a:lnTo>
                  <a:lnTo>
                    <a:pt x="1020" y="201"/>
                  </a:lnTo>
                  <a:lnTo>
                    <a:pt x="990" y="188"/>
                  </a:lnTo>
                  <a:lnTo>
                    <a:pt x="936" y="160"/>
                  </a:lnTo>
                  <a:lnTo>
                    <a:pt x="886" y="130"/>
                  </a:lnTo>
                  <a:lnTo>
                    <a:pt x="841" y="101"/>
                  </a:lnTo>
                  <a:lnTo>
                    <a:pt x="802" y="73"/>
                  </a:lnTo>
                  <a:lnTo>
                    <a:pt x="769" y="45"/>
                  </a:lnTo>
                  <a:lnTo>
                    <a:pt x="740" y="21"/>
                  </a:lnTo>
                  <a:lnTo>
                    <a:pt x="719" y="1"/>
                  </a:lnTo>
                  <a:lnTo>
                    <a:pt x="719" y="1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953125" y="1511301"/>
              <a:ext cx="2292350" cy="2151063"/>
            </a:xfrm>
            <a:custGeom>
              <a:avLst/>
              <a:gdLst>
                <a:gd name="T0" fmla="*/ 1419 w 1444"/>
                <a:gd name="T1" fmla="*/ 166 h 1355"/>
                <a:gd name="T2" fmla="*/ 1345 w 1444"/>
                <a:gd name="T3" fmla="*/ 109 h 1355"/>
                <a:gd name="T4" fmla="*/ 1300 w 1444"/>
                <a:gd name="T5" fmla="*/ 91 h 1355"/>
                <a:gd name="T6" fmla="*/ 1262 w 1444"/>
                <a:gd name="T7" fmla="*/ 93 h 1355"/>
                <a:gd name="T8" fmla="*/ 1210 w 1444"/>
                <a:gd name="T9" fmla="*/ 130 h 1355"/>
                <a:gd name="T10" fmla="*/ 1185 w 1444"/>
                <a:gd name="T11" fmla="*/ 188 h 1355"/>
                <a:gd name="T12" fmla="*/ 1175 w 1444"/>
                <a:gd name="T13" fmla="*/ 235 h 1355"/>
                <a:gd name="T14" fmla="*/ 1148 w 1444"/>
                <a:gd name="T15" fmla="*/ 259 h 1355"/>
                <a:gd name="T16" fmla="*/ 1110 w 1444"/>
                <a:gd name="T17" fmla="*/ 259 h 1355"/>
                <a:gd name="T18" fmla="*/ 1056 w 1444"/>
                <a:gd name="T19" fmla="*/ 230 h 1355"/>
                <a:gd name="T20" fmla="*/ 978 w 1444"/>
                <a:gd name="T21" fmla="*/ 142 h 1355"/>
                <a:gd name="T22" fmla="*/ 883 w 1444"/>
                <a:gd name="T23" fmla="*/ 0 h 1355"/>
                <a:gd name="T24" fmla="*/ 631 w 1444"/>
                <a:gd name="T25" fmla="*/ 81 h 1355"/>
                <a:gd name="T26" fmla="*/ 515 w 1444"/>
                <a:gd name="T27" fmla="*/ 127 h 1355"/>
                <a:gd name="T28" fmla="*/ 482 w 1444"/>
                <a:gd name="T29" fmla="*/ 191 h 1355"/>
                <a:gd name="T30" fmla="*/ 487 w 1444"/>
                <a:gd name="T31" fmla="*/ 220 h 1355"/>
                <a:gd name="T32" fmla="*/ 510 w 1444"/>
                <a:gd name="T33" fmla="*/ 241 h 1355"/>
                <a:gd name="T34" fmla="*/ 533 w 1444"/>
                <a:gd name="T35" fmla="*/ 248 h 1355"/>
                <a:gd name="T36" fmla="*/ 580 w 1444"/>
                <a:gd name="T37" fmla="*/ 259 h 1355"/>
                <a:gd name="T38" fmla="*/ 625 w 1444"/>
                <a:gd name="T39" fmla="*/ 287 h 1355"/>
                <a:gd name="T40" fmla="*/ 651 w 1444"/>
                <a:gd name="T41" fmla="*/ 331 h 1355"/>
                <a:gd name="T42" fmla="*/ 641 w 1444"/>
                <a:gd name="T43" fmla="*/ 397 h 1355"/>
                <a:gd name="T44" fmla="*/ 576 w 1444"/>
                <a:gd name="T45" fmla="*/ 487 h 1355"/>
                <a:gd name="T46" fmla="*/ 500 w 1444"/>
                <a:gd name="T47" fmla="*/ 547 h 1355"/>
                <a:gd name="T48" fmla="*/ 423 w 1444"/>
                <a:gd name="T49" fmla="*/ 565 h 1355"/>
                <a:gd name="T50" fmla="*/ 392 w 1444"/>
                <a:gd name="T51" fmla="*/ 554 h 1355"/>
                <a:gd name="T52" fmla="*/ 348 w 1444"/>
                <a:gd name="T53" fmla="*/ 495 h 1355"/>
                <a:gd name="T54" fmla="*/ 335 w 1444"/>
                <a:gd name="T55" fmla="*/ 451 h 1355"/>
                <a:gd name="T56" fmla="*/ 325 w 1444"/>
                <a:gd name="T57" fmla="*/ 418 h 1355"/>
                <a:gd name="T58" fmla="*/ 304 w 1444"/>
                <a:gd name="T59" fmla="*/ 403 h 1355"/>
                <a:gd name="T60" fmla="*/ 270 w 1444"/>
                <a:gd name="T61" fmla="*/ 403 h 1355"/>
                <a:gd name="T62" fmla="*/ 224 w 1444"/>
                <a:gd name="T63" fmla="*/ 426 h 1355"/>
                <a:gd name="T64" fmla="*/ 170 w 1444"/>
                <a:gd name="T65" fmla="*/ 483 h 1355"/>
                <a:gd name="T66" fmla="*/ 54 w 1444"/>
                <a:gd name="T67" fmla="*/ 649 h 1355"/>
                <a:gd name="T68" fmla="*/ 0 w 1444"/>
                <a:gd name="T69" fmla="*/ 761 h 1355"/>
                <a:gd name="T70" fmla="*/ 0 w 1444"/>
                <a:gd name="T71" fmla="*/ 763 h 1355"/>
                <a:gd name="T72" fmla="*/ 49 w 1444"/>
                <a:gd name="T73" fmla="*/ 786 h 1355"/>
                <a:gd name="T74" fmla="*/ 98 w 1444"/>
                <a:gd name="T75" fmla="*/ 809 h 1355"/>
                <a:gd name="T76" fmla="*/ 142 w 1444"/>
                <a:gd name="T77" fmla="*/ 835 h 1355"/>
                <a:gd name="T78" fmla="*/ 183 w 1444"/>
                <a:gd name="T79" fmla="*/ 861 h 1355"/>
                <a:gd name="T80" fmla="*/ 221 w 1444"/>
                <a:gd name="T81" fmla="*/ 887 h 1355"/>
                <a:gd name="T82" fmla="*/ 253 w 1444"/>
                <a:gd name="T83" fmla="*/ 914 h 1355"/>
                <a:gd name="T84" fmla="*/ 281 w 1444"/>
                <a:gd name="T85" fmla="*/ 936 h 1355"/>
                <a:gd name="T86" fmla="*/ 299 w 1444"/>
                <a:gd name="T87" fmla="*/ 951 h 1355"/>
                <a:gd name="T88" fmla="*/ 303 w 1444"/>
                <a:gd name="T89" fmla="*/ 956 h 1355"/>
                <a:gd name="T90" fmla="*/ 306 w 1444"/>
                <a:gd name="T91" fmla="*/ 958 h 1355"/>
                <a:gd name="T92" fmla="*/ 327 w 1444"/>
                <a:gd name="T93" fmla="*/ 979 h 1355"/>
                <a:gd name="T94" fmla="*/ 360 w 1444"/>
                <a:gd name="T95" fmla="*/ 1038 h 1355"/>
                <a:gd name="T96" fmla="*/ 355 w 1444"/>
                <a:gd name="T97" fmla="*/ 1075 h 1355"/>
                <a:gd name="T98" fmla="*/ 337 w 1444"/>
                <a:gd name="T99" fmla="*/ 1090 h 1355"/>
                <a:gd name="T100" fmla="*/ 301 w 1444"/>
                <a:gd name="T101" fmla="*/ 1100 h 1355"/>
                <a:gd name="T102" fmla="*/ 244 w 1444"/>
                <a:gd name="T103" fmla="*/ 1123 h 1355"/>
                <a:gd name="T104" fmla="*/ 200 w 1444"/>
                <a:gd name="T105" fmla="*/ 1172 h 1355"/>
                <a:gd name="T106" fmla="*/ 195 w 1444"/>
                <a:gd name="T107" fmla="*/ 1208 h 1355"/>
                <a:gd name="T108" fmla="*/ 208 w 1444"/>
                <a:gd name="T109" fmla="*/ 1254 h 1355"/>
                <a:gd name="T110" fmla="*/ 245 w 1444"/>
                <a:gd name="T111" fmla="*/ 1308 h 1355"/>
                <a:gd name="T112" fmla="*/ 291 w 1444"/>
                <a:gd name="T113" fmla="*/ 1355 h 1355"/>
                <a:gd name="T114" fmla="*/ 705 w 1444"/>
                <a:gd name="T115" fmla="*/ 1080 h 1355"/>
                <a:gd name="T116" fmla="*/ 952 w 1444"/>
                <a:gd name="T117" fmla="*/ 869 h 1355"/>
                <a:gd name="T118" fmla="*/ 1092 w 1444"/>
                <a:gd name="T119" fmla="*/ 727 h 1355"/>
                <a:gd name="T120" fmla="*/ 1213 w 1444"/>
                <a:gd name="T121" fmla="*/ 580 h 1355"/>
                <a:gd name="T122" fmla="*/ 1362 w 1444"/>
                <a:gd name="T123" fmla="*/ 35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4" h="1355">
                  <a:moveTo>
                    <a:pt x="1444" y="194"/>
                  </a:moveTo>
                  <a:lnTo>
                    <a:pt x="1444" y="194"/>
                  </a:lnTo>
                  <a:lnTo>
                    <a:pt x="1419" y="166"/>
                  </a:lnTo>
                  <a:lnTo>
                    <a:pt x="1419" y="166"/>
                  </a:lnTo>
                  <a:lnTo>
                    <a:pt x="1401" y="150"/>
                  </a:lnTo>
                  <a:lnTo>
                    <a:pt x="1401" y="150"/>
                  </a:lnTo>
                  <a:lnTo>
                    <a:pt x="1372" y="127"/>
                  </a:lnTo>
                  <a:lnTo>
                    <a:pt x="1345" y="109"/>
                  </a:lnTo>
                  <a:lnTo>
                    <a:pt x="1332" y="103"/>
                  </a:lnTo>
                  <a:lnTo>
                    <a:pt x="1321" y="98"/>
                  </a:lnTo>
                  <a:lnTo>
                    <a:pt x="1310" y="94"/>
                  </a:lnTo>
                  <a:lnTo>
                    <a:pt x="1300" y="91"/>
                  </a:lnTo>
                  <a:lnTo>
                    <a:pt x="1288" y="91"/>
                  </a:lnTo>
                  <a:lnTo>
                    <a:pt x="1280" y="89"/>
                  </a:lnTo>
                  <a:lnTo>
                    <a:pt x="1270" y="91"/>
                  </a:lnTo>
                  <a:lnTo>
                    <a:pt x="1262" y="93"/>
                  </a:lnTo>
                  <a:lnTo>
                    <a:pt x="1246" y="99"/>
                  </a:lnTo>
                  <a:lnTo>
                    <a:pt x="1233" y="107"/>
                  </a:lnTo>
                  <a:lnTo>
                    <a:pt x="1221" y="119"/>
                  </a:lnTo>
                  <a:lnTo>
                    <a:pt x="1210" y="130"/>
                  </a:lnTo>
                  <a:lnTo>
                    <a:pt x="1202" y="145"/>
                  </a:lnTo>
                  <a:lnTo>
                    <a:pt x="1195" y="160"/>
                  </a:lnTo>
                  <a:lnTo>
                    <a:pt x="1190" y="173"/>
                  </a:lnTo>
                  <a:lnTo>
                    <a:pt x="1185" y="188"/>
                  </a:lnTo>
                  <a:lnTo>
                    <a:pt x="1182" y="210"/>
                  </a:lnTo>
                  <a:lnTo>
                    <a:pt x="1182" y="210"/>
                  </a:lnTo>
                  <a:lnTo>
                    <a:pt x="1179" y="224"/>
                  </a:lnTo>
                  <a:lnTo>
                    <a:pt x="1175" y="235"/>
                  </a:lnTo>
                  <a:lnTo>
                    <a:pt x="1171" y="243"/>
                  </a:lnTo>
                  <a:lnTo>
                    <a:pt x="1164" y="250"/>
                  </a:lnTo>
                  <a:lnTo>
                    <a:pt x="1156" y="255"/>
                  </a:lnTo>
                  <a:lnTo>
                    <a:pt x="1148" y="259"/>
                  </a:lnTo>
                  <a:lnTo>
                    <a:pt x="1139" y="261"/>
                  </a:lnTo>
                  <a:lnTo>
                    <a:pt x="1130" y="261"/>
                  </a:lnTo>
                  <a:lnTo>
                    <a:pt x="1120" y="261"/>
                  </a:lnTo>
                  <a:lnTo>
                    <a:pt x="1110" y="259"/>
                  </a:lnTo>
                  <a:lnTo>
                    <a:pt x="1100" y="256"/>
                  </a:lnTo>
                  <a:lnTo>
                    <a:pt x="1090" y="253"/>
                  </a:lnTo>
                  <a:lnTo>
                    <a:pt x="1071" y="241"/>
                  </a:lnTo>
                  <a:lnTo>
                    <a:pt x="1056" y="230"/>
                  </a:lnTo>
                  <a:lnTo>
                    <a:pt x="1056" y="230"/>
                  </a:lnTo>
                  <a:lnTo>
                    <a:pt x="1020" y="192"/>
                  </a:lnTo>
                  <a:lnTo>
                    <a:pt x="999" y="170"/>
                  </a:lnTo>
                  <a:lnTo>
                    <a:pt x="978" y="142"/>
                  </a:lnTo>
                  <a:lnTo>
                    <a:pt x="955" y="112"/>
                  </a:lnTo>
                  <a:lnTo>
                    <a:pt x="930" y="78"/>
                  </a:lnTo>
                  <a:lnTo>
                    <a:pt x="907" y="40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04" y="27"/>
                  </a:lnTo>
                  <a:lnTo>
                    <a:pt x="719" y="55"/>
                  </a:lnTo>
                  <a:lnTo>
                    <a:pt x="631" y="81"/>
                  </a:lnTo>
                  <a:lnTo>
                    <a:pt x="536" y="106"/>
                  </a:lnTo>
                  <a:lnTo>
                    <a:pt x="536" y="106"/>
                  </a:lnTo>
                  <a:lnTo>
                    <a:pt x="515" y="127"/>
                  </a:lnTo>
                  <a:lnTo>
                    <a:pt x="515" y="127"/>
                  </a:lnTo>
                  <a:lnTo>
                    <a:pt x="504" y="142"/>
                  </a:lnTo>
                  <a:lnTo>
                    <a:pt x="494" y="156"/>
                  </a:lnTo>
                  <a:lnTo>
                    <a:pt x="487" y="173"/>
                  </a:lnTo>
                  <a:lnTo>
                    <a:pt x="482" y="191"/>
                  </a:lnTo>
                  <a:lnTo>
                    <a:pt x="482" y="199"/>
                  </a:lnTo>
                  <a:lnTo>
                    <a:pt x="482" y="206"/>
                  </a:lnTo>
                  <a:lnTo>
                    <a:pt x="484" y="214"/>
                  </a:lnTo>
                  <a:lnTo>
                    <a:pt x="487" y="220"/>
                  </a:lnTo>
                  <a:lnTo>
                    <a:pt x="491" y="227"/>
                  </a:lnTo>
                  <a:lnTo>
                    <a:pt x="495" y="233"/>
                  </a:lnTo>
                  <a:lnTo>
                    <a:pt x="502" y="238"/>
                  </a:lnTo>
                  <a:lnTo>
                    <a:pt x="510" y="241"/>
                  </a:lnTo>
                  <a:lnTo>
                    <a:pt x="510" y="241"/>
                  </a:lnTo>
                  <a:lnTo>
                    <a:pt x="522" y="246"/>
                  </a:lnTo>
                  <a:lnTo>
                    <a:pt x="533" y="248"/>
                  </a:lnTo>
                  <a:lnTo>
                    <a:pt x="533" y="248"/>
                  </a:lnTo>
                  <a:lnTo>
                    <a:pt x="554" y="251"/>
                  </a:lnTo>
                  <a:lnTo>
                    <a:pt x="567" y="255"/>
                  </a:lnTo>
                  <a:lnTo>
                    <a:pt x="580" y="259"/>
                  </a:lnTo>
                  <a:lnTo>
                    <a:pt x="580" y="259"/>
                  </a:lnTo>
                  <a:lnTo>
                    <a:pt x="592" y="264"/>
                  </a:lnTo>
                  <a:lnTo>
                    <a:pt x="603" y="271"/>
                  </a:lnTo>
                  <a:lnTo>
                    <a:pt x="613" y="277"/>
                  </a:lnTo>
                  <a:lnTo>
                    <a:pt x="625" y="287"/>
                  </a:lnTo>
                  <a:lnTo>
                    <a:pt x="633" y="295"/>
                  </a:lnTo>
                  <a:lnTo>
                    <a:pt x="641" y="307"/>
                  </a:lnTo>
                  <a:lnTo>
                    <a:pt x="647" y="318"/>
                  </a:lnTo>
                  <a:lnTo>
                    <a:pt x="651" y="331"/>
                  </a:lnTo>
                  <a:lnTo>
                    <a:pt x="652" y="346"/>
                  </a:lnTo>
                  <a:lnTo>
                    <a:pt x="652" y="361"/>
                  </a:lnTo>
                  <a:lnTo>
                    <a:pt x="647" y="379"/>
                  </a:lnTo>
                  <a:lnTo>
                    <a:pt x="641" y="397"/>
                  </a:lnTo>
                  <a:lnTo>
                    <a:pt x="631" y="416"/>
                  </a:lnTo>
                  <a:lnTo>
                    <a:pt x="616" y="439"/>
                  </a:lnTo>
                  <a:lnTo>
                    <a:pt x="598" y="462"/>
                  </a:lnTo>
                  <a:lnTo>
                    <a:pt x="576" y="487"/>
                  </a:lnTo>
                  <a:lnTo>
                    <a:pt x="576" y="487"/>
                  </a:lnTo>
                  <a:lnTo>
                    <a:pt x="548" y="513"/>
                  </a:lnTo>
                  <a:lnTo>
                    <a:pt x="523" y="533"/>
                  </a:lnTo>
                  <a:lnTo>
                    <a:pt x="500" y="547"/>
                  </a:lnTo>
                  <a:lnTo>
                    <a:pt x="479" y="559"/>
                  </a:lnTo>
                  <a:lnTo>
                    <a:pt x="459" y="565"/>
                  </a:lnTo>
                  <a:lnTo>
                    <a:pt x="441" y="567"/>
                  </a:lnTo>
                  <a:lnTo>
                    <a:pt x="423" y="565"/>
                  </a:lnTo>
                  <a:lnTo>
                    <a:pt x="409" y="562"/>
                  </a:lnTo>
                  <a:lnTo>
                    <a:pt x="409" y="562"/>
                  </a:lnTo>
                  <a:lnTo>
                    <a:pt x="401" y="559"/>
                  </a:lnTo>
                  <a:lnTo>
                    <a:pt x="392" y="554"/>
                  </a:lnTo>
                  <a:lnTo>
                    <a:pt x="378" y="541"/>
                  </a:lnTo>
                  <a:lnTo>
                    <a:pt x="366" y="528"/>
                  </a:lnTo>
                  <a:lnTo>
                    <a:pt x="356" y="511"/>
                  </a:lnTo>
                  <a:lnTo>
                    <a:pt x="348" y="495"/>
                  </a:lnTo>
                  <a:lnTo>
                    <a:pt x="342" y="479"/>
                  </a:lnTo>
                  <a:lnTo>
                    <a:pt x="338" y="464"/>
                  </a:lnTo>
                  <a:lnTo>
                    <a:pt x="335" y="451"/>
                  </a:lnTo>
                  <a:lnTo>
                    <a:pt x="335" y="451"/>
                  </a:lnTo>
                  <a:lnTo>
                    <a:pt x="334" y="441"/>
                  </a:lnTo>
                  <a:lnTo>
                    <a:pt x="332" y="433"/>
                  </a:lnTo>
                  <a:lnTo>
                    <a:pt x="329" y="425"/>
                  </a:lnTo>
                  <a:lnTo>
                    <a:pt x="325" y="418"/>
                  </a:lnTo>
                  <a:lnTo>
                    <a:pt x="321" y="413"/>
                  </a:lnTo>
                  <a:lnTo>
                    <a:pt x="316" y="410"/>
                  </a:lnTo>
                  <a:lnTo>
                    <a:pt x="309" y="405"/>
                  </a:lnTo>
                  <a:lnTo>
                    <a:pt x="304" y="403"/>
                  </a:lnTo>
                  <a:lnTo>
                    <a:pt x="304" y="403"/>
                  </a:lnTo>
                  <a:lnTo>
                    <a:pt x="293" y="402"/>
                  </a:lnTo>
                  <a:lnTo>
                    <a:pt x="281" y="402"/>
                  </a:lnTo>
                  <a:lnTo>
                    <a:pt x="270" y="403"/>
                  </a:lnTo>
                  <a:lnTo>
                    <a:pt x="258" y="407"/>
                  </a:lnTo>
                  <a:lnTo>
                    <a:pt x="245" y="412"/>
                  </a:lnTo>
                  <a:lnTo>
                    <a:pt x="235" y="418"/>
                  </a:lnTo>
                  <a:lnTo>
                    <a:pt x="224" y="426"/>
                  </a:lnTo>
                  <a:lnTo>
                    <a:pt x="214" y="434"/>
                  </a:lnTo>
                  <a:lnTo>
                    <a:pt x="214" y="434"/>
                  </a:lnTo>
                  <a:lnTo>
                    <a:pt x="195" y="456"/>
                  </a:lnTo>
                  <a:lnTo>
                    <a:pt x="170" y="483"/>
                  </a:lnTo>
                  <a:lnTo>
                    <a:pt x="142" y="516"/>
                  </a:lnTo>
                  <a:lnTo>
                    <a:pt x="115" y="555"/>
                  </a:lnTo>
                  <a:lnTo>
                    <a:pt x="83" y="600"/>
                  </a:lnTo>
                  <a:lnTo>
                    <a:pt x="54" y="649"/>
                  </a:lnTo>
                  <a:lnTo>
                    <a:pt x="41" y="675"/>
                  </a:lnTo>
                  <a:lnTo>
                    <a:pt x="26" y="703"/>
                  </a:lnTo>
                  <a:lnTo>
                    <a:pt x="13" y="732"/>
                  </a:lnTo>
                  <a:lnTo>
                    <a:pt x="0" y="761"/>
                  </a:lnTo>
                  <a:lnTo>
                    <a:pt x="0" y="761"/>
                  </a:lnTo>
                  <a:lnTo>
                    <a:pt x="0" y="763"/>
                  </a:lnTo>
                  <a:lnTo>
                    <a:pt x="0" y="763"/>
                  </a:lnTo>
                  <a:lnTo>
                    <a:pt x="0" y="763"/>
                  </a:lnTo>
                  <a:lnTo>
                    <a:pt x="0" y="763"/>
                  </a:lnTo>
                  <a:lnTo>
                    <a:pt x="0" y="763"/>
                  </a:lnTo>
                  <a:lnTo>
                    <a:pt x="49" y="786"/>
                  </a:lnTo>
                  <a:lnTo>
                    <a:pt x="49" y="786"/>
                  </a:lnTo>
                  <a:lnTo>
                    <a:pt x="54" y="788"/>
                  </a:lnTo>
                  <a:lnTo>
                    <a:pt x="54" y="788"/>
                  </a:lnTo>
                  <a:lnTo>
                    <a:pt x="98" y="809"/>
                  </a:lnTo>
                  <a:lnTo>
                    <a:pt x="98" y="809"/>
                  </a:lnTo>
                  <a:lnTo>
                    <a:pt x="103" y="812"/>
                  </a:lnTo>
                  <a:lnTo>
                    <a:pt x="103" y="812"/>
                  </a:lnTo>
                  <a:lnTo>
                    <a:pt x="142" y="835"/>
                  </a:lnTo>
                  <a:lnTo>
                    <a:pt x="142" y="835"/>
                  </a:lnTo>
                  <a:lnTo>
                    <a:pt x="147" y="838"/>
                  </a:lnTo>
                  <a:lnTo>
                    <a:pt x="147" y="838"/>
                  </a:lnTo>
                  <a:lnTo>
                    <a:pt x="183" y="861"/>
                  </a:lnTo>
                  <a:lnTo>
                    <a:pt x="183" y="861"/>
                  </a:lnTo>
                  <a:lnTo>
                    <a:pt x="188" y="864"/>
                  </a:lnTo>
                  <a:lnTo>
                    <a:pt x="188" y="864"/>
                  </a:lnTo>
                  <a:lnTo>
                    <a:pt x="221" y="887"/>
                  </a:lnTo>
                  <a:lnTo>
                    <a:pt x="221" y="887"/>
                  </a:lnTo>
                  <a:lnTo>
                    <a:pt x="226" y="891"/>
                  </a:lnTo>
                  <a:lnTo>
                    <a:pt x="226" y="891"/>
                  </a:lnTo>
                  <a:lnTo>
                    <a:pt x="253" y="914"/>
                  </a:lnTo>
                  <a:lnTo>
                    <a:pt x="253" y="914"/>
                  </a:lnTo>
                  <a:lnTo>
                    <a:pt x="257" y="915"/>
                  </a:lnTo>
                  <a:lnTo>
                    <a:pt x="257" y="915"/>
                  </a:lnTo>
                  <a:lnTo>
                    <a:pt x="281" y="936"/>
                  </a:lnTo>
                  <a:lnTo>
                    <a:pt x="281" y="936"/>
                  </a:lnTo>
                  <a:lnTo>
                    <a:pt x="283" y="938"/>
                  </a:lnTo>
                  <a:lnTo>
                    <a:pt x="283" y="938"/>
                  </a:lnTo>
                  <a:lnTo>
                    <a:pt x="299" y="951"/>
                  </a:lnTo>
                  <a:lnTo>
                    <a:pt x="299" y="951"/>
                  </a:lnTo>
                  <a:lnTo>
                    <a:pt x="299" y="953"/>
                  </a:lnTo>
                  <a:lnTo>
                    <a:pt x="299" y="953"/>
                  </a:lnTo>
                  <a:lnTo>
                    <a:pt x="303" y="956"/>
                  </a:lnTo>
                  <a:lnTo>
                    <a:pt x="303" y="956"/>
                  </a:lnTo>
                  <a:lnTo>
                    <a:pt x="304" y="956"/>
                  </a:lnTo>
                  <a:lnTo>
                    <a:pt x="304" y="956"/>
                  </a:lnTo>
                  <a:lnTo>
                    <a:pt x="306" y="958"/>
                  </a:lnTo>
                  <a:lnTo>
                    <a:pt x="306" y="958"/>
                  </a:lnTo>
                  <a:lnTo>
                    <a:pt x="317" y="969"/>
                  </a:lnTo>
                  <a:lnTo>
                    <a:pt x="317" y="969"/>
                  </a:lnTo>
                  <a:lnTo>
                    <a:pt x="327" y="979"/>
                  </a:lnTo>
                  <a:lnTo>
                    <a:pt x="327" y="979"/>
                  </a:lnTo>
                  <a:lnTo>
                    <a:pt x="338" y="992"/>
                  </a:lnTo>
                  <a:lnTo>
                    <a:pt x="348" y="1007"/>
                  </a:lnTo>
                  <a:lnTo>
                    <a:pt x="355" y="1023"/>
                  </a:lnTo>
                  <a:lnTo>
                    <a:pt x="360" y="1038"/>
                  </a:lnTo>
                  <a:lnTo>
                    <a:pt x="361" y="1054"/>
                  </a:lnTo>
                  <a:lnTo>
                    <a:pt x="360" y="1062"/>
                  </a:lnTo>
                  <a:lnTo>
                    <a:pt x="358" y="1069"/>
                  </a:lnTo>
                  <a:lnTo>
                    <a:pt x="355" y="1075"/>
                  </a:lnTo>
                  <a:lnTo>
                    <a:pt x="350" y="1080"/>
                  </a:lnTo>
                  <a:lnTo>
                    <a:pt x="343" y="1087"/>
                  </a:lnTo>
                  <a:lnTo>
                    <a:pt x="337" y="1090"/>
                  </a:lnTo>
                  <a:lnTo>
                    <a:pt x="337" y="1090"/>
                  </a:lnTo>
                  <a:lnTo>
                    <a:pt x="325" y="1095"/>
                  </a:lnTo>
                  <a:lnTo>
                    <a:pt x="312" y="1098"/>
                  </a:lnTo>
                  <a:lnTo>
                    <a:pt x="312" y="1098"/>
                  </a:lnTo>
                  <a:lnTo>
                    <a:pt x="301" y="1100"/>
                  </a:lnTo>
                  <a:lnTo>
                    <a:pt x="288" y="1103"/>
                  </a:lnTo>
                  <a:lnTo>
                    <a:pt x="273" y="1108"/>
                  </a:lnTo>
                  <a:lnTo>
                    <a:pt x="258" y="1115"/>
                  </a:lnTo>
                  <a:lnTo>
                    <a:pt x="244" y="1123"/>
                  </a:lnTo>
                  <a:lnTo>
                    <a:pt x="231" y="1133"/>
                  </a:lnTo>
                  <a:lnTo>
                    <a:pt x="218" y="1144"/>
                  </a:lnTo>
                  <a:lnTo>
                    <a:pt x="208" y="1157"/>
                  </a:lnTo>
                  <a:lnTo>
                    <a:pt x="200" y="1172"/>
                  </a:lnTo>
                  <a:lnTo>
                    <a:pt x="196" y="1180"/>
                  </a:lnTo>
                  <a:lnTo>
                    <a:pt x="195" y="1190"/>
                  </a:lnTo>
                  <a:lnTo>
                    <a:pt x="195" y="1198"/>
                  </a:lnTo>
                  <a:lnTo>
                    <a:pt x="195" y="1208"/>
                  </a:lnTo>
                  <a:lnTo>
                    <a:pt x="196" y="1219"/>
                  </a:lnTo>
                  <a:lnTo>
                    <a:pt x="198" y="1231"/>
                  </a:lnTo>
                  <a:lnTo>
                    <a:pt x="203" y="1242"/>
                  </a:lnTo>
                  <a:lnTo>
                    <a:pt x="208" y="1254"/>
                  </a:lnTo>
                  <a:lnTo>
                    <a:pt x="214" y="1267"/>
                  </a:lnTo>
                  <a:lnTo>
                    <a:pt x="224" y="1280"/>
                  </a:lnTo>
                  <a:lnTo>
                    <a:pt x="234" y="1293"/>
                  </a:lnTo>
                  <a:lnTo>
                    <a:pt x="245" y="1308"/>
                  </a:lnTo>
                  <a:lnTo>
                    <a:pt x="275" y="1339"/>
                  </a:lnTo>
                  <a:lnTo>
                    <a:pt x="275" y="1339"/>
                  </a:lnTo>
                  <a:lnTo>
                    <a:pt x="291" y="1355"/>
                  </a:lnTo>
                  <a:lnTo>
                    <a:pt x="291" y="1355"/>
                  </a:lnTo>
                  <a:lnTo>
                    <a:pt x="404" y="1286"/>
                  </a:lnTo>
                  <a:lnTo>
                    <a:pt x="510" y="1218"/>
                  </a:lnTo>
                  <a:lnTo>
                    <a:pt x="610" y="1149"/>
                  </a:lnTo>
                  <a:lnTo>
                    <a:pt x="705" y="1080"/>
                  </a:lnTo>
                  <a:lnTo>
                    <a:pt x="791" y="1010"/>
                  </a:lnTo>
                  <a:lnTo>
                    <a:pt x="875" y="940"/>
                  </a:lnTo>
                  <a:lnTo>
                    <a:pt x="914" y="905"/>
                  </a:lnTo>
                  <a:lnTo>
                    <a:pt x="952" y="869"/>
                  </a:lnTo>
                  <a:lnTo>
                    <a:pt x="989" y="833"/>
                  </a:lnTo>
                  <a:lnTo>
                    <a:pt x="1023" y="799"/>
                  </a:lnTo>
                  <a:lnTo>
                    <a:pt x="1058" y="763"/>
                  </a:lnTo>
                  <a:lnTo>
                    <a:pt x="1092" y="727"/>
                  </a:lnTo>
                  <a:lnTo>
                    <a:pt x="1123" y="690"/>
                  </a:lnTo>
                  <a:lnTo>
                    <a:pt x="1154" y="654"/>
                  </a:lnTo>
                  <a:lnTo>
                    <a:pt x="1184" y="616"/>
                  </a:lnTo>
                  <a:lnTo>
                    <a:pt x="1213" y="580"/>
                  </a:lnTo>
                  <a:lnTo>
                    <a:pt x="1239" y="542"/>
                  </a:lnTo>
                  <a:lnTo>
                    <a:pt x="1267" y="505"/>
                  </a:lnTo>
                  <a:lnTo>
                    <a:pt x="1316" y="430"/>
                  </a:lnTo>
                  <a:lnTo>
                    <a:pt x="1362" y="351"/>
                  </a:lnTo>
                  <a:lnTo>
                    <a:pt x="1404" y="274"/>
                  </a:lnTo>
                  <a:lnTo>
                    <a:pt x="1444" y="194"/>
                  </a:lnTo>
                  <a:lnTo>
                    <a:pt x="1444" y="194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7" name="Freeform 19"/>
          <p:cNvSpPr>
            <a:spLocks/>
          </p:cNvSpPr>
          <p:nvPr/>
        </p:nvSpPr>
        <p:spPr bwMode="auto">
          <a:xfrm>
            <a:off x="2243648" y="4671418"/>
            <a:ext cx="895350" cy="801291"/>
          </a:xfrm>
          <a:custGeom>
            <a:avLst/>
            <a:gdLst>
              <a:gd name="T0" fmla="*/ 651 w 752"/>
              <a:gd name="T1" fmla="*/ 73 h 673"/>
              <a:gd name="T2" fmla="*/ 651 w 752"/>
              <a:gd name="T3" fmla="*/ 73 h 673"/>
              <a:gd name="T4" fmla="*/ 657 w 752"/>
              <a:gd name="T5" fmla="*/ 26 h 673"/>
              <a:gd name="T6" fmla="*/ 657 w 752"/>
              <a:gd name="T7" fmla="*/ 26 h 673"/>
              <a:gd name="T8" fmla="*/ 660 w 752"/>
              <a:gd name="T9" fmla="*/ 0 h 673"/>
              <a:gd name="T10" fmla="*/ 660 w 752"/>
              <a:gd name="T11" fmla="*/ 0 h 673"/>
              <a:gd name="T12" fmla="*/ 620 w 752"/>
              <a:gd name="T13" fmla="*/ 29 h 673"/>
              <a:gd name="T14" fmla="*/ 620 w 752"/>
              <a:gd name="T15" fmla="*/ 29 h 673"/>
              <a:gd name="T16" fmla="*/ 530 w 752"/>
              <a:gd name="T17" fmla="*/ 96 h 673"/>
              <a:gd name="T18" fmla="*/ 448 w 752"/>
              <a:gd name="T19" fmla="*/ 160 h 673"/>
              <a:gd name="T20" fmla="*/ 371 w 752"/>
              <a:gd name="T21" fmla="*/ 220 h 673"/>
              <a:gd name="T22" fmla="*/ 302 w 752"/>
              <a:gd name="T23" fmla="*/ 278 h 673"/>
              <a:gd name="T24" fmla="*/ 302 w 752"/>
              <a:gd name="T25" fmla="*/ 278 h 673"/>
              <a:gd name="T26" fmla="*/ 232 w 752"/>
              <a:gd name="T27" fmla="*/ 336 h 673"/>
              <a:gd name="T28" fmla="*/ 172 w 752"/>
              <a:gd name="T29" fmla="*/ 389 h 673"/>
              <a:gd name="T30" fmla="*/ 119 w 752"/>
              <a:gd name="T31" fmla="*/ 436 h 673"/>
              <a:gd name="T32" fmla="*/ 77 w 752"/>
              <a:gd name="T33" fmla="*/ 475 h 673"/>
              <a:gd name="T34" fmla="*/ 20 w 752"/>
              <a:gd name="T35" fmla="*/ 529 h 673"/>
              <a:gd name="T36" fmla="*/ 0 w 752"/>
              <a:gd name="T37" fmla="*/ 549 h 673"/>
              <a:gd name="T38" fmla="*/ 29 w 752"/>
              <a:gd name="T39" fmla="*/ 673 h 673"/>
              <a:gd name="T40" fmla="*/ 29 w 752"/>
              <a:gd name="T41" fmla="*/ 673 h 673"/>
              <a:gd name="T42" fmla="*/ 52 w 752"/>
              <a:gd name="T43" fmla="*/ 650 h 673"/>
              <a:gd name="T44" fmla="*/ 124 w 752"/>
              <a:gd name="T45" fmla="*/ 585 h 673"/>
              <a:gd name="T46" fmla="*/ 178 w 752"/>
              <a:gd name="T47" fmla="*/ 538 h 673"/>
              <a:gd name="T48" fmla="*/ 244 w 752"/>
              <a:gd name="T49" fmla="*/ 480 h 673"/>
              <a:gd name="T50" fmla="*/ 320 w 752"/>
              <a:gd name="T51" fmla="*/ 417 h 673"/>
              <a:gd name="T52" fmla="*/ 410 w 752"/>
              <a:gd name="T53" fmla="*/ 346 h 673"/>
              <a:gd name="T54" fmla="*/ 410 w 752"/>
              <a:gd name="T55" fmla="*/ 346 h 673"/>
              <a:gd name="T56" fmla="*/ 485 w 752"/>
              <a:gd name="T57" fmla="*/ 287 h 673"/>
              <a:gd name="T58" fmla="*/ 567 w 752"/>
              <a:gd name="T59" fmla="*/ 225 h 673"/>
              <a:gd name="T60" fmla="*/ 657 w 752"/>
              <a:gd name="T61" fmla="*/ 160 h 673"/>
              <a:gd name="T62" fmla="*/ 752 w 752"/>
              <a:gd name="T63" fmla="*/ 91 h 673"/>
              <a:gd name="T64" fmla="*/ 752 w 752"/>
              <a:gd name="T65" fmla="*/ 91 h 673"/>
              <a:gd name="T66" fmla="*/ 651 w 752"/>
              <a:gd name="T67" fmla="*/ 73 h 673"/>
              <a:gd name="T68" fmla="*/ 651 w 752"/>
              <a:gd name="T69" fmla="*/ 73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2" h="673">
                <a:moveTo>
                  <a:pt x="651" y="73"/>
                </a:moveTo>
                <a:lnTo>
                  <a:pt x="651" y="73"/>
                </a:lnTo>
                <a:lnTo>
                  <a:pt x="657" y="26"/>
                </a:lnTo>
                <a:lnTo>
                  <a:pt x="657" y="26"/>
                </a:lnTo>
                <a:lnTo>
                  <a:pt x="660" y="0"/>
                </a:lnTo>
                <a:lnTo>
                  <a:pt x="660" y="0"/>
                </a:lnTo>
                <a:lnTo>
                  <a:pt x="620" y="29"/>
                </a:lnTo>
                <a:lnTo>
                  <a:pt x="620" y="29"/>
                </a:lnTo>
                <a:lnTo>
                  <a:pt x="530" y="96"/>
                </a:lnTo>
                <a:lnTo>
                  <a:pt x="448" y="160"/>
                </a:lnTo>
                <a:lnTo>
                  <a:pt x="371" y="220"/>
                </a:lnTo>
                <a:lnTo>
                  <a:pt x="302" y="278"/>
                </a:lnTo>
                <a:lnTo>
                  <a:pt x="302" y="278"/>
                </a:lnTo>
                <a:lnTo>
                  <a:pt x="232" y="336"/>
                </a:lnTo>
                <a:lnTo>
                  <a:pt x="172" y="389"/>
                </a:lnTo>
                <a:lnTo>
                  <a:pt x="119" y="436"/>
                </a:lnTo>
                <a:lnTo>
                  <a:pt x="77" y="475"/>
                </a:lnTo>
                <a:lnTo>
                  <a:pt x="20" y="529"/>
                </a:lnTo>
                <a:lnTo>
                  <a:pt x="0" y="549"/>
                </a:lnTo>
                <a:lnTo>
                  <a:pt x="29" y="673"/>
                </a:lnTo>
                <a:lnTo>
                  <a:pt x="29" y="673"/>
                </a:lnTo>
                <a:lnTo>
                  <a:pt x="52" y="650"/>
                </a:lnTo>
                <a:lnTo>
                  <a:pt x="124" y="585"/>
                </a:lnTo>
                <a:lnTo>
                  <a:pt x="178" y="538"/>
                </a:lnTo>
                <a:lnTo>
                  <a:pt x="244" y="480"/>
                </a:lnTo>
                <a:lnTo>
                  <a:pt x="320" y="417"/>
                </a:lnTo>
                <a:lnTo>
                  <a:pt x="410" y="346"/>
                </a:lnTo>
                <a:lnTo>
                  <a:pt x="410" y="346"/>
                </a:lnTo>
                <a:lnTo>
                  <a:pt x="485" y="287"/>
                </a:lnTo>
                <a:lnTo>
                  <a:pt x="567" y="225"/>
                </a:lnTo>
                <a:lnTo>
                  <a:pt x="657" y="160"/>
                </a:lnTo>
                <a:lnTo>
                  <a:pt x="752" y="91"/>
                </a:lnTo>
                <a:lnTo>
                  <a:pt x="752" y="91"/>
                </a:lnTo>
                <a:lnTo>
                  <a:pt x="651" y="73"/>
                </a:lnTo>
                <a:lnTo>
                  <a:pt x="651" y="7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>
            <a:off x="4068366" y="2636045"/>
            <a:ext cx="5954" cy="8335"/>
          </a:xfrm>
          <a:custGeom>
            <a:avLst/>
            <a:gdLst>
              <a:gd name="T0" fmla="*/ 0 w 5"/>
              <a:gd name="T1" fmla="*/ 0 h 7"/>
              <a:gd name="T2" fmla="*/ 0 w 5"/>
              <a:gd name="T3" fmla="*/ 0 h 7"/>
              <a:gd name="T4" fmla="*/ 5 w 5"/>
              <a:gd name="T5" fmla="*/ 7 h 7"/>
              <a:gd name="T6" fmla="*/ 5 w 5"/>
              <a:gd name="T7" fmla="*/ 7 h 7"/>
              <a:gd name="T8" fmla="*/ 0 w 5"/>
              <a:gd name="T9" fmla="*/ 0 h 7"/>
              <a:gd name="T10" fmla="*/ 0 w 5"/>
              <a:gd name="T1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7">
                <a:moveTo>
                  <a:pt x="0" y="0"/>
                </a:moveTo>
                <a:lnTo>
                  <a:pt x="0" y="0"/>
                </a:lnTo>
                <a:lnTo>
                  <a:pt x="5" y="7"/>
                </a:lnTo>
                <a:lnTo>
                  <a:pt x="5" y="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65" name="Group 64"/>
          <p:cNvGrpSpPr/>
          <p:nvPr/>
        </p:nvGrpSpPr>
        <p:grpSpPr>
          <a:xfrm>
            <a:off x="3465910" y="2899172"/>
            <a:ext cx="2019300" cy="2016920"/>
            <a:chOff x="4621213" y="2722563"/>
            <a:chExt cx="2692400" cy="2689226"/>
          </a:xfrm>
          <a:solidFill>
            <a:schemeClr val="accent6"/>
          </a:solidFill>
        </p:grpSpPr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408613" y="3552826"/>
              <a:ext cx="1905000" cy="1858963"/>
            </a:xfrm>
            <a:custGeom>
              <a:avLst/>
              <a:gdLst>
                <a:gd name="T0" fmla="*/ 946 w 1200"/>
                <a:gd name="T1" fmla="*/ 671 h 1171"/>
                <a:gd name="T2" fmla="*/ 896 w 1200"/>
                <a:gd name="T3" fmla="*/ 658 h 1171"/>
                <a:gd name="T4" fmla="*/ 886 w 1200"/>
                <a:gd name="T5" fmla="*/ 656 h 1171"/>
                <a:gd name="T6" fmla="*/ 863 w 1200"/>
                <a:gd name="T7" fmla="*/ 648 h 1171"/>
                <a:gd name="T8" fmla="*/ 850 w 1200"/>
                <a:gd name="T9" fmla="*/ 630 h 1171"/>
                <a:gd name="T10" fmla="*/ 843 w 1200"/>
                <a:gd name="T11" fmla="*/ 610 h 1171"/>
                <a:gd name="T12" fmla="*/ 856 w 1200"/>
                <a:gd name="T13" fmla="*/ 563 h 1171"/>
                <a:gd name="T14" fmla="*/ 874 w 1200"/>
                <a:gd name="T15" fmla="*/ 537 h 1171"/>
                <a:gd name="T16" fmla="*/ 956 w 1200"/>
                <a:gd name="T17" fmla="*/ 461 h 1171"/>
                <a:gd name="T18" fmla="*/ 1087 w 1200"/>
                <a:gd name="T19" fmla="*/ 371 h 1171"/>
                <a:gd name="T20" fmla="*/ 1200 w 1200"/>
                <a:gd name="T21" fmla="*/ 314 h 1171"/>
                <a:gd name="T22" fmla="*/ 1174 w 1200"/>
                <a:gd name="T23" fmla="*/ 259 h 1171"/>
                <a:gd name="T24" fmla="*/ 1087 w 1200"/>
                <a:gd name="T25" fmla="*/ 118 h 1171"/>
                <a:gd name="T26" fmla="*/ 1007 w 1200"/>
                <a:gd name="T27" fmla="*/ 23 h 1171"/>
                <a:gd name="T28" fmla="*/ 919 w 1200"/>
                <a:gd name="T29" fmla="*/ 48 h 1171"/>
                <a:gd name="T30" fmla="*/ 699 w 1200"/>
                <a:gd name="T31" fmla="*/ 188 h 1171"/>
                <a:gd name="T32" fmla="*/ 454 w 1200"/>
                <a:gd name="T33" fmla="*/ 327 h 1171"/>
                <a:gd name="T34" fmla="*/ 194 w 1200"/>
                <a:gd name="T35" fmla="*/ 463 h 1171"/>
                <a:gd name="T36" fmla="*/ 59 w 1200"/>
                <a:gd name="T37" fmla="*/ 573 h 1171"/>
                <a:gd name="T38" fmla="*/ 103 w 1200"/>
                <a:gd name="T39" fmla="*/ 613 h 1171"/>
                <a:gd name="T40" fmla="*/ 122 w 1200"/>
                <a:gd name="T41" fmla="*/ 638 h 1171"/>
                <a:gd name="T42" fmla="*/ 139 w 1200"/>
                <a:gd name="T43" fmla="*/ 659 h 1171"/>
                <a:gd name="T44" fmla="*/ 150 w 1200"/>
                <a:gd name="T45" fmla="*/ 681 h 1171"/>
                <a:gd name="T46" fmla="*/ 160 w 1200"/>
                <a:gd name="T47" fmla="*/ 702 h 1171"/>
                <a:gd name="T48" fmla="*/ 165 w 1200"/>
                <a:gd name="T49" fmla="*/ 751 h 1171"/>
                <a:gd name="T50" fmla="*/ 147 w 1200"/>
                <a:gd name="T51" fmla="*/ 788 h 1171"/>
                <a:gd name="T52" fmla="*/ 116 w 1200"/>
                <a:gd name="T53" fmla="*/ 815 h 1171"/>
                <a:gd name="T54" fmla="*/ 68 w 1200"/>
                <a:gd name="T55" fmla="*/ 834 h 1171"/>
                <a:gd name="T56" fmla="*/ 37 w 1200"/>
                <a:gd name="T57" fmla="*/ 839 h 1171"/>
                <a:gd name="T58" fmla="*/ 11 w 1200"/>
                <a:gd name="T59" fmla="*/ 855 h 1171"/>
                <a:gd name="T60" fmla="*/ 0 w 1200"/>
                <a:gd name="T61" fmla="*/ 878 h 1171"/>
                <a:gd name="T62" fmla="*/ 3 w 1200"/>
                <a:gd name="T63" fmla="*/ 906 h 1171"/>
                <a:gd name="T64" fmla="*/ 34 w 1200"/>
                <a:gd name="T65" fmla="*/ 958 h 1171"/>
                <a:gd name="T66" fmla="*/ 98 w 1200"/>
                <a:gd name="T67" fmla="*/ 1016 h 1171"/>
                <a:gd name="T68" fmla="*/ 122 w 1200"/>
                <a:gd name="T69" fmla="*/ 1035 h 1171"/>
                <a:gd name="T70" fmla="*/ 225 w 1200"/>
                <a:gd name="T71" fmla="*/ 1106 h 1171"/>
                <a:gd name="T72" fmla="*/ 323 w 1200"/>
                <a:gd name="T73" fmla="*/ 1156 h 1171"/>
                <a:gd name="T74" fmla="*/ 377 w 1200"/>
                <a:gd name="T75" fmla="*/ 1133 h 1171"/>
                <a:gd name="T76" fmla="*/ 428 w 1200"/>
                <a:gd name="T77" fmla="*/ 1034 h 1171"/>
                <a:gd name="T78" fmla="*/ 510 w 1200"/>
                <a:gd name="T79" fmla="*/ 918 h 1171"/>
                <a:gd name="T80" fmla="*/ 575 w 1200"/>
                <a:gd name="T81" fmla="*/ 842 h 1171"/>
                <a:gd name="T82" fmla="*/ 598 w 1200"/>
                <a:gd name="T83" fmla="*/ 826 h 1171"/>
                <a:gd name="T84" fmla="*/ 636 w 1200"/>
                <a:gd name="T85" fmla="*/ 810 h 1171"/>
                <a:gd name="T86" fmla="*/ 672 w 1200"/>
                <a:gd name="T87" fmla="*/ 815 h 1171"/>
                <a:gd name="T88" fmla="*/ 688 w 1200"/>
                <a:gd name="T89" fmla="*/ 831 h 1171"/>
                <a:gd name="T90" fmla="*/ 696 w 1200"/>
                <a:gd name="T91" fmla="*/ 859 h 1171"/>
                <a:gd name="T92" fmla="*/ 704 w 1200"/>
                <a:gd name="T93" fmla="*/ 893 h 1171"/>
                <a:gd name="T94" fmla="*/ 724 w 1200"/>
                <a:gd name="T95" fmla="*/ 932 h 1171"/>
                <a:gd name="T96" fmla="*/ 755 w 1200"/>
                <a:gd name="T97" fmla="*/ 963 h 1171"/>
                <a:gd name="T98" fmla="*/ 780 w 1200"/>
                <a:gd name="T99" fmla="*/ 973 h 1171"/>
                <a:gd name="T100" fmla="*/ 807 w 1200"/>
                <a:gd name="T101" fmla="*/ 975 h 1171"/>
                <a:gd name="T102" fmla="*/ 840 w 1200"/>
                <a:gd name="T103" fmla="*/ 967 h 1171"/>
                <a:gd name="T104" fmla="*/ 878 w 1200"/>
                <a:gd name="T105" fmla="*/ 945 h 1171"/>
                <a:gd name="T106" fmla="*/ 937 w 1200"/>
                <a:gd name="T107" fmla="*/ 895 h 1171"/>
                <a:gd name="T108" fmla="*/ 972 w 1200"/>
                <a:gd name="T109" fmla="*/ 852 h 1171"/>
                <a:gd name="T110" fmla="*/ 1005 w 1200"/>
                <a:gd name="T111" fmla="*/ 798 h 1171"/>
                <a:gd name="T112" fmla="*/ 1013 w 1200"/>
                <a:gd name="T113" fmla="*/ 754 h 1171"/>
                <a:gd name="T114" fmla="*/ 1004 w 1200"/>
                <a:gd name="T115" fmla="*/ 720 h 1171"/>
                <a:gd name="T116" fmla="*/ 982 w 1200"/>
                <a:gd name="T117" fmla="*/ 694 h 1171"/>
                <a:gd name="T118" fmla="*/ 964 w 1200"/>
                <a:gd name="T119" fmla="*/ 68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0" h="1171">
                  <a:moveTo>
                    <a:pt x="964" y="681"/>
                  </a:moveTo>
                  <a:lnTo>
                    <a:pt x="964" y="681"/>
                  </a:lnTo>
                  <a:lnTo>
                    <a:pt x="946" y="671"/>
                  </a:lnTo>
                  <a:lnTo>
                    <a:pt x="927" y="664"/>
                  </a:lnTo>
                  <a:lnTo>
                    <a:pt x="910" y="659"/>
                  </a:lnTo>
                  <a:lnTo>
                    <a:pt x="896" y="658"/>
                  </a:lnTo>
                  <a:lnTo>
                    <a:pt x="896" y="658"/>
                  </a:lnTo>
                  <a:lnTo>
                    <a:pt x="886" y="656"/>
                  </a:lnTo>
                  <a:lnTo>
                    <a:pt x="886" y="656"/>
                  </a:lnTo>
                  <a:lnTo>
                    <a:pt x="873" y="653"/>
                  </a:lnTo>
                  <a:lnTo>
                    <a:pt x="863" y="648"/>
                  </a:lnTo>
                  <a:lnTo>
                    <a:pt x="863" y="648"/>
                  </a:lnTo>
                  <a:lnTo>
                    <a:pt x="858" y="643"/>
                  </a:lnTo>
                  <a:lnTo>
                    <a:pt x="853" y="636"/>
                  </a:lnTo>
                  <a:lnTo>
                    <a:pt x="850" y="630"/>
                  </a:lnTo>
                  <a:lnTo>
                    <a:pt x="847" y="623"/>
                  </a:lnTo>
                  <a:lnTo>
                    <a:pt x="845" y="617"/>
                  </a:lnTo>
                  <a:lnTo>
                    <a:pt x="843" y="610"/>
                  </a:lnTo>
                  <a:lnTo>
                    <a:pt x="845" y="594"/>
                  </a:lnTo>
                  <a:lnTo>
                    <a:pt x="850" y="579"/>
                  </a:lnTo>
                  <a:lnTo>
                    <a:pt x="856" y="563"/>
                  </a:lnTo>
                  <a:lnTo>
                    <a:pt x="865" y="548"/>
                  </a:lnTo>
                  <a:lnTo>
                    <a:pt x="874" y="537"/>
                  </a:lnTo>
                  <a:lnTo>
                    <a:pt x="874" y="537"/>
                  </a:lnTo>
                  <a:lnTo>
                    <a:pt x="896" y="515"/>
                  </a:lnTo>
                  <a:lnTo>
                    <a:pt x="923" y="489"/>
                  </a:lnTo>
                  <a:lnTo>
                    <a:pt x="956" y="461"/>
                  </a:lnTo>
                  <a:lnTo>
                    <a:pt x="994" y="432"/>
                  </a:lnTo>
                  <a:lnTo>
                    <a:pt x="1038" y="403"/>
                  </a:lnTo>
                  <a:lnTo>
                    <a:pt x="1087" y="371"/>
                  </a:lnTo>
                  <a:lnTo>
                    <a:pt x="1141" y="342"/>
                  </a:lnTo>
                  <a:lnTo>
                    <a:pt x="1169" y="327"/>
                  </a:lnTo>
                  <a:lnTo>
                    <a:pt x="1200" y="314"/>
                  </a:lnTo>
                  <a:lnTo>
                    <a:pt x="1200" y="314"/>
                  </a:lnTo>
                  <a:lnTo>
                    <a:pt x="1187" y="286"/>
                  </a:lnTo>
                  <a:lnTo>
                    <a:pt x="1174" y="259"/>
                  </a:lnTo>
                  <a:lnTo>
                    <a:pt x="1146" y="206"/>
                  </a:lnTo>
                  <a:lnTo>
                    <a:pt x="1116" y="161"/>
                  </a:lnTo>
                  <a:lnTo>
                    <a:pt x="1087" y="118"/>
                  </a:lnTo>
                  <a:lnTo>
                    <a:pt x="1059" y="82"/>
                  </a:lnTo>
                  <a:lnTo>
                    <a:pt x="1031" y="49"/>
                  </a:lnTo>
                  <a:lnTo>
                    <a:pt x="1007" y="23"/>
                  </a:lnTo>
                  <a:lnTo>
                    <a:pt x="986" y="0"/>
                  </a:lnTo>
                  <a:lnTo>
                    <a:pt x="986" y="0"/>
                  </a:lnTo>
                  <a:lnTo>
                    <a:pt x="919" y="48"/>
                  </a:lnTo>
                  <a:lnTo>
                    <a:pt x="848" y="95"/>
                  </a:lnTo>
                  <a:lnTo>
                    <a:pt x="775" y="141"/>
                  </a:lnTo>
                  <a:lnTo>
                    <a:pt x="699" y="188"/>
                  </a:lnTo>
                  <a:lnTo>
                    <a:pt x="621" y="236"/>
                  </a:lnTo>
                  <a:lnTo>
                    <a:pt x="539" y="282"/>
                  </a:lnTo>
                  <a:lnTo>
                    <a:pt x="454" y="327"/>
                  </a:lnTo>
                  <a:lnTo>
                    <a:pt x="366" y="375"/>
                  </a:lnTo>
                  <a:lnTo>
                    <a:pt x="366" y="375"/>
                  </a:lnTo>
                  <a:lnTo>
                    <a:pt x="194" y="463"/>
                  </a:lnTo>
                  <a:lnTo>
                    <a:pt x="33" y="553"/>
                  </a:lnTo>
                  <a:lnTo>
                    <a:pt x="33" y="553"/>
                  </a:lnTo>
                  <a:lnTo>
                    <a:pt x="59" y="573"/>
                  </a:lnTo>
                  <a:lnTo>
                    <a:pt x="86" y="597"/>
                  </a:lnTo>
                  <a:lnTo>
                    <a:pt x="86" y="597"/>
                  </a:lnTo>
                  <a:lnTo>
                    <a:pt x="103" y="613"/>
                  </a:lnTo>
                  <a:lnTo>
                    <a:pt x="103" y="613"/>
                  </a:lnTo>
                  <a:lnTo>
                    <a:pt x="122" y="638"/>
                  </a:lnTo>
                  <a:lnTo>
                    <a:pt x="122" y="638"/>
                  </a:lnTo>
                  <a:lnTo>
                    <a:pt x="134" y="651"/>
                  </a:lnTo>
                  <a:lnTo>
                    <a:pt x="134" y="651"/>
                  </a:lnTo>
                  <a:lnTo>
                    <a:pt x="139" y="659"/>
                  </a:lnTo>
                  <a:lnTo>
                    <a:pt x="139" y="659"/>
                  </a:lnTo>
                  <a:lnTo>
                    <a:pt x="150" y="681"/>
                  </a:lnTo>
                  <a:lnTo>
                    <a:pt x="150" y="681"/>
                  </a:lnTo>
                  <a:lnTo>
                    <a:pt x="152" y="682"/>
                  </a:lnTo>
                  <a:lnTo>
                    <a:pt x="152" y="682"/>
                  </a:lnTo>
                  <a:lnTo>
                    <a:pt x="160" y="702"/>
                  </a:lnTo>
                  <a:lnTo>
                    <a:pt x="165" y="720"/>
                  </a:lnTo>
                  <a:lnTo>
                    <a:pt x="167" y="736"/>
                  </a:lnTo>
                  <a:lnTo>
                    <a:pt x="165" y="751"/>
                  </a:lnTo>
                  <a:lnTo>
                    <a:pt x="162" y="766"/>
                  </a:lnTo>
                  <a:lnTo>
                    <a:pt x="155" y="777"/>
                  </a:lnTo>
                  <a:lnTo>
                    <a:pt x="147" y="788"/>
                  </a:lnTo>
                  <a:lnTo>
                    <a:pt x="137" y="798"/>
                  </a:lnTo>
                  <a:lnTo>
                    <a:pt x="127" y="806"/>
                  </a:lnTo>
                  <a:lnTo>
                    <a:pt x="116" y="815"/>
                  </a:lnTo>
                  <a:lnTo>
                    <a:pt x="104" y="821"/>
                  </a:lnTo>
                  <a:lnTo>
                    <a:pt x="91" y="826"/>
                  </a:lnTo>
                  <a:lnTo>
                    <a:pt x="68" y="834"/>
                  </a:lnTo>
                  <a:lnTo>
                    <a:pt x="50" y="837"/>
                  </a:lnTo>
                  <a:lnTo>
                    <a:pt x="50" y="837"/>
                  </a:lnTo>
                  <a:lnTo>
                    <a:pt x="37" y="839"/>
                  </a:lnTo>
                  <a:lnTo>
                    <a:pt x="26" y="844"/>
                  </a:lnTo>
                  <a:lnTo>
                    <a:pt x="18" y="849"/>
                  </a:lnTo>
                  <a:lnTo>
                    <a:pt x="11" y="855"/>
                  </a:lnTo>
                  <a:lnTo>
                    <a:pt x="6" y="862"/>
                  </a:lnTo>
                  <a:lnTo>
                    <a:pt x="3" y="870"/>
                  </a:lnTo>
                  <a:lnTo>
                    <a:pt x="0" y="878"/>
                  </a:lnTo>
                  <a:lnTo>
                    <a:pt x="0" y="887"/>
                  </a:lnTo>
                  <a:lnTo>
                    <a:pt x="1" y="896"/>
                  </a:lnTo>
                  <a:lnTo>
                    <a:pt x="3" y="906"/>
                  </a:lnTo>
                  <a:lnTo>
                    <a:pt x="10" y="924"/>
                  </a:lnTo>
                  <a:lnTo>
                    <a:pt x="21" y="942"/>
                  </a:lnTo>
                  <a:lnTo>
                    <a:pt x="34" y="958"/>
                  </a:lnTo>
                  <a:lnTo>
                    <a:pt x="34" y="958"/>
                  </a:lnTo>
                  <a:lnTo>
                    <a:pt x="62" y="985"/>
                  </a:lnTo>
                  <a:lnTo>
                    <a:pt x="98" y="1016"/>
                  </a:lnTo>
                  <a:lnTo>
                    <a:pt x="98" y="1016"/>
                  </a:lnTo>
                  <a:lnTo>
                    <a:pt x="122" y="1035"/>
                  </a:lnTo>
                  <a:lnTo>
                    <a:pt x="122" y="1035"/>
                  </a:lnTo>
                  <a:lnTo>
                    <a:pt x="170" y="1070"/>
                  </a:lnTo>
                  <a:lnTo>
                    <a:pt x="198" y="1088"/>
                  </a:lnTo>
                  <a:lnTo>
                    <a:pt x="225" y="1106"/>
                  </a:lnTo>
                  <a:lnTo>
                    <a:pt x="256" y="1122"/>
                  </a:lnTo>
                  <a:lnTo>
                    <a:pt x="289" y="1140"/>
                  </a:lnTo>
                  <a:lnTo>
                    <a:pt x="323" y="1156"/>
                  </a:lnTo>
                  <a:lnTo>
                    <a:pt x="361" y="1171"/>
                  </a:lnTo>
                  <a:lnTo>
                    <a:pt x="361" y="1171"/>
                  </a:lnTo>
                  <a:lnTo>
                    <a:pt x="377" y="1133"/>
                  </a:lnTo>
                  <a:lnTo>
                    <a:pt x="377" y="1133"/>
                  </a:lnTo>
                  <a:lnTo>
                    <a:pt x="402" y="1081"/>
                  </a:lnTo>
                  <a:lnTo>
                    <a:pt x="428" y="1034"/>
                  </a:lnTo>
                  <a:lnTo>
                    <a:pt x="456" y="990"/>
                  </a:lnTo>
                  <a:lnTo>
                    <a:pt x="484" y="952"/>
                  </a:lnTo>
                  <a:lnTo>
                    <a:pt x="510" y="918"/>
                  </a:lnTo>
                  <a:lnTo>
                    <a:pt x="534" y="888"/>
                  </a:lnTo>
                  <a:lnTo>
                    <a:pt x="557" y="864"/>
                  </a:lnTo>
                  <a:lnTo>
                    <a:pt x="575" y="842"/>
                  </a:lnTo>
                  <a:lnTo>
                    <a:pt x="575" y="842"/>
                  </a:lnTo>
                  <a:lnTo>
                    <a:pt x="587" y="834"/>
                  </a:lnTo>
                  <a:lnTo>
                    <a:pt x="598" y="826"/>
                  </a:lnTo>
                  <a:lnTo>
                    <a:pt x="610" y="818"/>
                  </a:lnTo>
                  <a:lnTo>
                    <a:pt x="623" y="813"/>
                  </a:lnTo>
                  <a:lnTo>
                    <a:pt x="636" y="810"/>
                  </a:lnTo>
                  <a:lnTo>
                    <a:pt x="649" y="810"/>
                  </a:lnTo>
                  <a:lnTo>
                    <a:pt x="662" y="811"/>
                  </a:lnTo>
                  <a:lnTo>
                    <a:pt x="672" y="815"/>
                  </a:lnTo>
                  <a:lnTo>
                    <a:pt x="672" y="815"/>
                  </a:lnTo>
                  <a:lnTo>
                    <a:pt x="681" y="821"/>
                  </a:lnTo>
                  <a:lnTo>
                    <a:pt x="688" y="831"/>
                  </a:lnTo>
                  <a:lnTo>
                    <a:pt x="693" y="844"/>
                  </a:lnTo>
                  <a:lnTo>
                    <a:pt x="696" y="859"/>
                  </a:lnTo>
                  <a:lnTo>
                    <a:pt x="696" y="859"/>
                  </a:lnTo>
                  <a:lnTo>
                    <a:pt x="698" y="870"/>
                  </a:lnTo>
                  <a:lnTo>
                    <a:pt x="698" y="870"/>
                  </a:lnTo>
                  <a:lnTo>
                    <a:pt x="704" y="893"/>
                  </a:lnTo>
                  <a:lnTo>
                    <a:pt x="711" y="906"/>
                  </a:lnTo>
                  <a:lnTo>
                    <a:pt x="716" y="919"/>
                  </a:lnTo>
                  <a:lnTo>
                    <a:pt x="724" y="932"/>
                  </a:lnTo>
                  <a:lnTo>
                    <a:pt x="734" y="944"/>
                  </a:lnTo>
                  <a:lnTo>
                    <a:pt x="744" y="955"/>
                  </a:lnTo>
                  <a:lnTo>
                    <a:pt x="755" y="963"/>
                  </a:lnTo>
                  <a:lnTo>
                    <a:pt x="755" y="963"/>
                  </a:lnTo>
                  <a:lnTo>
                    <a:pt x="770" y="972"/>
                  </a:lnTo>
                  <a:lnTo>
                    <a:pt x="780" y="973"/>
                  </a:lnTo>
                  <a:lnTo>
                    <a:pt x="788" y="975"/>
                  </a:lnTo>
                  <a:lnTo>
                    <a:pt x="798" y="975"/>
                  </a:lnTo>
                  <a:lnTo>
                    <a:pt x="807" y="975"/>
                  </a:lnTo>
                  <a:lnTo>
                    <a:pt x="817" y="973"/>
                  </a:lnTo>
                  <a:lnTo>
                    <a:pt x="829" y="972"/>
                  </a:lnTo>
                  <a:lnTo>
                    <a:pt x="840" y="967"/>
                  </a:lnTo>
                  <a:lnTo>
                    <a:pt x="851" y="962"/>
                  </a:lnTo>
                  <a:lnTo>
                    <a:pt x="865" y="954"/>
                  </a:lnTo>
                  <a:lnTo>
                    <a:pt x="878" y="945"/>
                  </a:lnTo>
                  <a:lnTo>
                    <a:pt x="891" y="936"/>
                  </a:lnTo>
                  <a:lnTo>
                    <a:pt x="905" y="924"/>
                  </a:lnTo>
                  <a:lnTo>
                    <a:pt x="937" y="895"/>
                  </a:lnTo>
                  <a:lnTo>
                    <a:pt x="937" y="895"/>
                  </a:lnTo>
                  <a:lnTo>
                    <a:pt x="956" y="873"/>
                  </a:lnTo>
                  <a:lnTo>
                    <a:pt x="972" y="852"/>
                  </a:lnTo>
                  <a:lnTo>
                    <a:pt x="987" y="834"/>
                  </a:lnTo>
                  <a:lnTo>
                    <a:pt x="997" y="815"/>
                  </a:lnTo>
                  <a:lnTo>
                    <a:pt x="1005" y="798"/>
                  </a:lnTo>
                  <a:lnTo>
                    <a:pt x="1010" y="782"/>
                  </a:lnTo>
                  <a:lnTo>
                    <a:pt x="1013" y="767"/>
                  </a:lnTo>
                  <a:lnTo>
                    <a:pt x="1013" y="754"/>
                  </a:lnTo>
                  <a:lnTo>
                    <a:pt x="1012" y="741"/>
                  </a:lnTo>
                  <a:lnTo>
                    <a:pt x="1008" y="730"/>
                  </a:lnTo>
                  <a:lnTo>
                    <a:pt x="1004" y="720"/>
                  </a:lnTo>
                  <a:lnTo>
                    <a:pt x="999" y="710"/>
                  </a:lnTo>
                  <a:lnTo>
                    <a:pt x="990" y="700"/>
                  </a:lnTo>
                  <a:lnTo>
                    <a:pt x="982" y="694"/>
                  </a:lnTo>
                  <a:lnTo>
                    <a:pt x="974" y="685"/>
                  </a:lnTo>
                  <a:lnTo>
                    <a:pt x="964" y="681"/>
                  </a:lnTo>
                  <a:lnTo>
                    <a:pt x="964" y="681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4621213" y="2722563"/>
              <a:ext cx="1905000" cy="1789113"/>
            </a:xfrm>
            <a:custGeom>
              <a:avLst/>
              <a:gdLst>
                <a:gd name="T0" fmla="*/ 1114 w 1200"/>
                <a:gd name="T1" fmla="*/ 576 h 1127"/>
                <a:gd name="T2" fmla="*/ 1053 w 1200"/>
                <a:gd name="T3" fmla="*/ 504 h 1127"/>
                <a:gd name="T4" fmla="*/ 1035 w 1200"/>
                <a:gd name="T5" fmla="*/ 456 h 1127"/>
                <a:gd name="T6" fmla="*/ 1035 w 1200"/>
                <a:gd name="T7" fmla="*/ 417 h 1127"/>
                <a:gd name="T8" fmla="*/ 1070 w 1200"/>
                <a:gd name="T9" fmla="*/ 370 h 1127"/>
                <a:gd name="T10" fmla="*/ 1127 w 1200"/>
                <a:gd name="T11" fmla="*/ 340 h 1127"/>
                <a:gd name="T12" fmla="*/ 1164 w 1200"/>
                <a:gd name="T13" fmla="*/ 332 h 1127"/>
                <a:gd name="T14" fmla="*/ 1189 w 1200"/>
                <a:gd name="T15" fmla="*/ 317 h 1127"/>
                <a:gd name="T16" fmla="*/ 1200 w 1200"/>
                <a:gd name="T17" fmla="*/ 291 h 1127"/>
                <a:gd name="T18" fmla="*/ 1177 w 1200"/>
                <a:gd name="T19" fmla="*/ 229 h 1127"/>
                <a:gd name="T20" fmla="*/ 1156 w 1200"/>
                <a:gd name="T21" fmla="*/ 206 h 1127"/>
                <a:gd name="T22" fmla="*/ 1138 w 1200"/>
                <a:gd name="T23" fmla="*/ 188 h 1127"/>
                <a:gd name="T24" fmla="*/ 1120 w 1200"/>
                <a:gd name="T25" fmla="*/ 173 h 1127"/>
                <a:gd name="T26" fmla="*/ 1092 w 1200"/>
                <a:gd name="T27" fmla="*/ 151 h 1127"/>
                <a:gd name="T28" fmla="*/ 1060 w 1200"/>
                <a:gd name="T29" fmla="*/ 124 h 1127"/>
                <a:gd name="T30" fmla="*/ 1022 w 1200"/>
                <a:gd name="T31" fmla="*/ 98 h 1127"/>
                <a:gd name="T32" fmla="*/ 981 w 1200"/>
                <a:gd name="T33" fmla="*/ 72 h 1127"/>
                <a:gd name="T34" fmla="*/ 937 w 1200"/>
                <a:gd name="T35" fmla="*/ 46 h 1127"/>
                <a:gd name="T36" fmla="*/ 888 w 1200"/>
                <a:gd name="T37" fmla="*/ 23 h 1127"/>
                <a:gd name="T38" fmla="*/ 824 w 1200"/>
                <a:gd name="T39" fmla="*/ 33 h 1127"/>
                <a:gd name="T40" fmla="*/ 718 w 1200"/>
                <a:gd name="T41" fmla="*/ 218 h 1127"/>
                <a:gd name="T42" fmla="*/ 623 w 1200"/>
                <a:gd name="T43" fmla="*/ 329 h 1127"/>
                <a:gd name="T44" fmla="*/ 609 w 1200"/>
                <a:gd name="T45" fmla="*/ 340 h 1127"/>
                <a:gd name="T46" fmla="*/ 607 w 1200"/>
                <a:gd name="T47" fmla="*/ 342 h 1127"/>
                <a:gd name="T48" fmla="*/ 569 w 1200"/>
                <a:gd name="T49" fmla="*/ 360 h 1127"/>
                <a:gd name="T50" fmla="*/ 522 w 1200"/>
                <a:gd name="T51" fmla="*/ 353 h 1127"/>
                <a:gd name="T52" fmla="*/ 507 w 1200"/>
                <a:gd name="T53" fmla="*/ 330 h 1127"/>
                <a:gd name="T54" fmla="*/ 502 w 1200"/>
                <a:gd name="T55" fmla="*/ 304 h 1127"/>
                <a:gd name="T56" fmla="*/ 499 w 1200"/>
                <a:gd name="T57" fmla="*/ 296 h 1127"/>
                <a:gd name="T58" fmla="*/ 473 w 1200"/>
                <a:gd name="T59" fmla="*/ 236 h 1127"/>
                <a:gd name="T60" fmla="*/ 457 w 1200"/>
                <a:gd name="T61" fmla="*/ 218 h 1127"/>
                <a:gd name="T62" fmla="*/ 437 w 1200"/>
                <a:gd name="T63" fmla="*/ 203 h 1127"/>
                <a:gd name="T64" fmla="*/ 399 w 1200"/>
                <a:gd name="T65" fmla="*/ 196 h 1127"/>
                <a:gd name="T66" fmla="*/ 352 w 1200"/>
                <a:gd name="T67" fmla="*/ 208 h 1127"/>
                <a:gd name="T68" fmla="*/ 296 w 1200"/>
                <a:gd name="T69" fmla="*/ 245 h 1127"/>
                <a:gd name="T70" fmla="*/ 247 w 1200"/>
                <a:gd name="T71" fmla="*/ 293 h 1127"/>
                <a:gd name="T72" fmla="*/ 213 w 1200"/>
                <a:gd name="T73" fmla="*/ 337 h 1127"/>
                <a:gd name="T74" fmla="*/ 190 w 1200"/>
                <a:gd name="T75" fmla="*/ 386 h 1127"/>
                <a:gd name="T76" fmla="*/ 187 w 1200"/>
                <a:gd name="T77" fmla="*/ 427 h 1127"/>
                <a:gd name="T78" fmla="*/ 210 w 1200"/>
                <a:gd name="T79" fmla="*/ 473 h 1127"/>
                <a:gd name="T80" fmla="*/ 246 w 1200"/>
                <a:gd name="T81" fmla="*/ 497 h 1127"/>
                <a:gd name="T82" fmla="*/ 305 w 1200"/>
                <a:gd name="T83" fmla="*/ 515 h 1127"/>
                <a:gd name="T84" fmla="*/ 337 w 1200"/>
                <a:gd name="T85" fmla="*/ 525 h 1127"/>
                <a:gd name="T86" fmla="*/ 354 w 1200"/>
                <a:gd name="T87" fmla="*/ 546 h 1127"/>
                <a:gd name="T88" fmla="*/ 355 w 1200"/>
                <a:gd name="T89" fmla="*/ 576 h 1127"/>
                <a:gd name="T90" fmla="*/ 337 w 1200"/>
                <a:gd name="T91" fmla="*/ 618 h 1127"/>
                <a:gd name="T92" fmla="*/ 324 w 1200"/>
                <a:gd name="T93" fmla="*/ 634 h 1127"/>
                <a:gd name="T94" fmla="*/ 264 w 1200"/>
                <a:gd name="T95" fmla="*/ 692 h 1127"/>
                <a:gd name="T96" fmla="*/ 107 w 1200"/>
                <a:gd name="T97" fmla="*/ 806 h 1127"/>
                <a:gd name="T98" fmla="*/ 0 w 1200"/>
                <a:gd name="T99" fmla="*/ 859 h 1127"/>
                <a:gd name="T100" fmla="*/ 84 w 1200"/>
                <a:gd name="T101" fmla="*/ 1015 h 1127"/>
                <a:gd name="T102" fmla="*/ 170 w 1200"/>
                <a:gd name="T103" fmla="*/ 1127 h 1127"/>
                <a:gd name="T104" fmla="*/ 620 w 1200"/>
                <a:gd name="T105" fmla="*/ 868 h 1127"/>
                <a:gd name="T106" fmla="*/ 877 w 1200"/>
                <a:gd name="T107" fmla="*/ 734 h 1127"/>
                <a:gd name="T108" fmla="*/ 1130 w 1200"/>
                <a:gd name="T109" fmla="*/ 59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0" h="1127">
                  <a:moveTo>
                    <a:pt x="1130" y="592"/>
                  </a:moveTo>
                  <a:lnTo>
                    <a:pt x="1130" y="592"/>
                  </a:lnTo>
                  <a:lnTo>
                    <a:pt x="1114" y="576"/>
                  </a:lnTo>
                  <a:lnTo>
                    <a:pt x="1114" y="576"/>
                  </a:lnTo>
                  <a:lnTo>
                    <a:pt x="1084" y="545"/>
                  </a:lnTo>
                  <a:lnTo>
                    <a:pt x="1073" y="530"/>
                  </a:lnTo>
                  <a:lnTo>
                    <a:pt x="1063" y="517"/>
                  </a:lnTo>
                  <a:lnTo>
                    <a:pt x="1053" y="504"/>
                  </a:lnTo>
                  <a:lnTo>
                    <a:pt x="1047" y="491"/>
                  </a:lnTo>
                  <a:lnTo>
                    <a:pt x="1042" y="479"/>
                  </a:lnTo>
                  <a:lnTo>
                    <a:pt x="1037" y="468"/>
                  </a:lnTo>
                  <a:lnTo>
                    <a:pt x="1035" y="456"/>
                  </a:lnTo>
                  <a:lnTo>
                    <a:pt x="1034" y="445"/>
                  </a:lnTo>
                  <a:lnTo>
                    <a:pt x="1034" y="435"/>
                  </a:lnTo>
                  <a:lnTo>
                    <a:pt x="1034" y="427"/>
                  </a:lnTo>
                  <a:lnTo>
                    <a:pt x="1035" y="417"/>
                  </a:lnTo>
                  <a:lnTo>
                    <a:pt x="1039" y="409"/>
                  </a:lnTo>
                  <a:lnTo>
                    <a:pt x="1047" y="394"/>
                  </a:lnTo>
                  <a:lnTo>
                    <a:pt x="1057" y="381"/>
                  </a:lnTo>
                  <a:lnTo>
                    <a:pt x="1070" y="370"/>
                  </a:lnTo>
                  <a:lnTo>
                    <a:pt x="1083" y="360"/>
                  </a:lnTo>
                  <a:lnTo>
                    <a:pt x="1097" y="352"/>
                  </a:lnTo>
                  <a:lnTo>
                    <a:pt x="1112" y="345"/>
                  </a:lnTo>
                  <a:lnTo>
                    <a:pt x="1127" y="340"/>
                  </a:lnTo>
                  <a:lnTo>
                    <a:pt x="1140" y="337"/>
                  </a:lnTo>
                  <a:lnTo>
                    <a:pt x="1151" y="335"/>
                  </a:lnTo>
                  <a:lnTo>
                    <a:pt x="1151" y="335"/>
                  </a:lnTo>
                  <a:lnTo>
                    <a:pt x="1164" y="332"/>
                  </a:lnTo>
                  <a:lnTo>
                    <a:pt x="1176" y="327"/>
                  </a:lnTo>
                  <a:lnTo>
                    <a:pt x="1176" y="327"/>
                  </a:lnTo>
                  <a:lnTo>
                    <a:pt x="1182" y="324"/>
                  </a:lnTo>
                  <a:lnTo>
                    <a:pt x="1189" y="317"/>
                  </a:lnTo>
                  <a:lnTo>
                    <a:pt x="1194" y="312"/>
                  </a:lnTo>
                  <a:lnTo>
                    <a:pt x="1197" y="306"/>
                  </a:lnTo>
                  <a:lnTo>
                    <a:pt x="1199" y="299"/>
                  </a:lnTo>
                  <a:lnTo>
                    <a:pt x="1200" y="291"/>
                  </a:lnTo>
                  <a:lnTo>
                    <a:pt x="1199" y="275"/>
                  </a:lnTo>
                  <a:lnTo>
                    <a:pt x="1194" y="260"/>
                  </a:lnTo>
                  <a:lnTo>
                    <a:pt x="1187" y="244"/>
                  </a:lnTo>
                  <a:lnTo>
                    <a:pt x="1177" y="229"/>
                  </a:lnTo>
                  <a:lnTo>
                    <a:pt x="1166" y="216"/>
                  </a:lnTo>
                  <a:lnTo>
                    <a:pt x="1166" y="216"/>
                  </a:lnTo>
                  <a:lnTo>
                    <a:pt x="1156" y="206"/>
                  </a:lnTo>
                  <a:lnTo>
                    <a:pt x="1156" y="206"/>
                  </a:lnTo>
                  <a:lnTo>
                    <a:pt x="1143" y="193"/>
                  </a:lnTo>
                  <a:lnTo>
                    <a:pt x="1143" y="193"/>
                  </a:lnTo>
                  <a:lnTo>
                    <a:pt x="1138" y="188"/>
                  </a:lnTo>
                  <a:lnTo>
                    <a:pt x="1138" y="188"/>
                  </a:lnTo>
                  <a:lnTo>
                    <a:pt x="1122" y="175"/>
                  </a:lnTo>
                  <a:lnTo>
                    <a:pt x="1122" y="175"/>
                  </a:lnTo>
                  <a:lnTo>
                    <a:pt x="1120" y="173"/>
                  </a:lnTo>
                  <a:lnTo>
                    <a:pt x="1120" y="173"/>
                  </a:lnTo>
                  <a:lnTo>
                    <a:pt x="1096" y="152"/>
                  </a:lnTo>
                  <a:lnTo>
                    <a:pt x="1096" y="152"/>
                  </a:lnTo>
                  <a:lnTo>
                    <a:pt x="1092" y="151"/>
                  </a:lnTo>
                  <a:lnTo>
                    <a:pt x="1092" y="151"/>
                  </a:lnTo>
                  <a:lnTo>
                    <a:pt x="1065" y="128"/>
                  </a:lnTo>
                  <a:lnTo>
                    <a:pt x="1065" y="128"/>
                  </a:lnTo>
                  <a:lnTo>
                    <a:pt x="1060" y="124"/>
                  </a:lnTo>
                  <a:lnTo>
                    <a:pt x="1060" y="124"/>
                  </a:lnTo>
                  <a:lnTo>
                    <a:pt x="1027" y="101"/>
                  </a:lnTo>
                  <a:lnTo>
                    <a:pt x="1027" y="101"/>
                  </a:lnTo>
                  <a:lnTo>
                    <a:pt x="1022" y="98"/>
                  </a:lnTo>
                  <a:lnTo>
                    <a:pt x="1022" y="98"/>
                  </a:lnTo>
                  <a:lnTo>
                    <a:pt x="986" y="75"/>
                  </a:lnTo>
                  <a:lnTo>
                    <a:pt x="986" y="75"/>
                  </a:lnTo>
                  <a:lnTo>
                    <a:pt x="981" y="72"/>
                  </a:lnTo>
                  <a:lnTo>
                    <a:pt x="981" y="72"/>
                  </a:lnTo>
                  <a:lnTo>
                    <a:pt x="942" y="49"/>
                  </a:lnTo>
                  <a:lnTo>
                    <a:pt x="942" y="49"/>
                  </a:lnTo>
                  <a:lnTo>
                    <a:pt x="937" y="46"/>
                  </a:lnTo>
                  <a:lnTo>
                    <a:pt x="937" y="46"/>
                  </a:lnTo>
                  <a:lnTo>
                    <a:pt x="893" y="25"/>
                  </a:lnTo>
                  <a:lnTo>
                    <a:pt x="893" y="25"/>
                  </a:lnTo>
                  <a:lnTo>
                    <a:pt x="888" y="23"/>
                  </a:lnTo>
                  <a:lnTo>
                    <a:pt x="888" y="23"/>
                  </a:lnTo>
                  <a:lnTo>
                    <a:pt x="839" y="0"/>
                  </a:lnTo>
                  <a:lnTo>
                    <a:pt x="839" y="0"/>
                  </a:lnTo>
                  <a:lnTo>
                    <a:pt x="824" y="33"/>
                  </a:lnTo>
                  <a:lnTo>
                    <a:pt x="824" y="33"/>
                  </a:lnTo>
                  <a:lnTo>
                    <a:pt x="800" y="85"/>
                  </a:lnTo>
                  <a:lnTo>
                    <a:pt x="772" y="134"/>
                  </a:lnTo>
                  <a:lnTo>
                    <a:pt x="744" y="178"/>
                  </a:lnTo>
                  <a:lnTo>
                    <a:pt x="718" y="218"/>
                  </a:lnTo>
                  <a:lnTo>
                    <a:pt x="690" y="252"/>
                  </a:lnTo>
                  <a:lnTo>
                    <a:pt x="666" y="283"/>
                  </a:lnTo>
                  <a:lnTo>
                    <a:pt x="643" y="307"/>
                  </a:lnTo>
                  <a:lnTo>
                    <a:pt x="623" y="329"/>
                  </a:lnTo>
                  <a:lnTo>
                    <a:pt x="623" y="329"/>
                  </a:lnTo>
                  <a:lnTo>
                    <a:pt x="623" y="329"/>
                  </a:lnTo>
                  <a:lnTo>
                    <a:pt x="623" y="329"/>
                  </a:lnTo>
                  <a:lnTo>
                    <a:pt x="609" y="340"/>
                  </a:lnTo>
                  <a:lnTo>
                    <a:pt x="609" y="340"/>
                  </a:lnTo>
                  <a:lnTo>
                    <a:pt x="609" y="342"/>
                  </a:lnTo>
                  <a:lnTo>
                    <a:pt x="609" y="342"/>
                  </a:lnTo>
                  <a:lnTo>
                    <a:pt x="607" y="342"/>
                  </a:lnTo>
                  <a:lnTo>
                    <a:pt x="607" y="342"/>
                  </a:lnTo>
                  <a:lnTo>
                    <a:pt x="596" y="350"/>
                  </a:lnTo>
                  <a:lnTo>
                    <a:pt x="582" y="355"/>
                  </a:lnTo>
                  <a:lnTo>
                    <a:pt x="569" y="360"/>
                  </a:lnTo>
                  <a:lnTo>
                    <a:pt x="556" y="361"/>
                  </a:lnTo>
                  <a:lnTo>
                    <a:pt x="545" y="361"/>
                  </a:lnTo>
                  <a:lnTo>
                    <a:pt x="533" y="358"/>
                  </a:lnTo>
                  <a:lnTo>
                    <a:pt x="522" y="353"/>
                  </a:lnTo>
                  <a:lnTo>
                    <a:pt x="514" y="343"/>
                  </a:lnTo>
                  <a:lnTo>
                    <a:pt x="514" y="343"/>
                  </a:lnTo>
                  <a:lnTo>
                    <a:pt x="511" y="339"/>
                  </a:lnTo>
                  <a:lnTo>
                    <a:pt x="507" y="330"/>
                  </a:lnTo>
                  <a:lnTo>
                    <a:pt x="504" y="322"/>
                  </a:lnTo>
                  <a:lnTo>
                    <a:pt x="502" y="312"/>
                  </a:lnTo>
                  <a:lnTo>
                    <a:pt x="502" y="312"/>
                  </a:lnTo>
                  <a:lnTo>
                    <a:pt x="502" y="304"/>
                  </a:lnTo>
                  <a:lnTo>
                    <a:pt x="502" y="304"/>
                  </a:lnTo>
                  <a:lnTo>
                    <a:pt x="502" y="304"/>
                  </a:lnTo>
                  <a:lnTo>
                    <a:pt x="502" y="304"/>
                  </a:lnTo>
                  <a:lnTo>
                    <a:pt x="499" y="296"/>
                  </a:lnTo>
                  <a:lnTo>
                    <a:pt x="499" y="296"/>
                  </a:lnTo>
                  <a:lnTo>
                    <a:pt x="494" y="276"/>
                  </a:lnTo>
                  <a:lnTo>
                    <a:pt x="484" y="257"/>
                  </a:lnTo>
                  <a:lnTo>
                    <a:pt x="473" y="236"/>
                  </a:lnTo>
                  <a:lnTo>
                    <a:pt x="466" y="227"/>
                  </a:lnTo>
                  <a:lnTo>
                    <a:pt x="458" y="218"/>
                  </a:lnTo>
                  <a:lnTo>
                    <a:pt x="458" y="218"/>
                  </a:lnTo>
                  <a:lnTo>
                    <a:pt x="457" y="218"/>
                  </a:lnTo>
                  <a:lnTo>
                    <a:pt x="457" y="218"/>
                  </a:lnTo>
                  <a:lnTo>
                    <a:pt x="452" y="213"/>
                  </a:lnTo>
                  <a:lnTo>
                    <a:pt x="452" y="213"/>
                  </a:lnTo>
                  <a:lnTo>
                    <a:pt x="437" y="203"/>
                  </a:lnTo>
                  <a:lnTo>
                    <a:pt x="427" y="200"/>
                  </a:lnTo>
                  <a:lnTo>
                    <a:pt x="419" y="198"/>
                  </a:lnTo>
                  <a:lnTo>
                    <a:pt x="409" y="196"/>
                  </a:lnTo>
                  <a:lnTo>
                    <a:pt x="399" y="196"/>
                  </a:lnTo>
                  <a:lnTo>
                    <a:pt x="388" y="196"/>
                  </a:lnTo>
                  <a:lnTo>
                    <a:pt x="376" y="198"/>
                  </a:lnTo>
                  <a:lnTo>
                    <a:pt x="365" y="203"/>
                  </a:lnTo>
                  <a:lnTo>
                    <a:pt x="352" y="208"/>
                  </a:lnTo>
                  <a:lnTo>
                    <a:pt x="339" y="214"/>
                  </a:lnTo>
                  <a:lnTo>
                    <a:pt x="326" y="222"/>
                  </a:lnTo>
                  <a:lnTo>
                    <a:pt x="311" y="234"/>
                  </a:lnTo>
                  <a:lnTo>
                    <a:pt x="296" y="245"/>
                  </a:lnTo>
                  <a:lnTo>
                    <a:pt x="280" y="260"/>
                  </a:lnTo>
                  <a:lnTo>
                    <a:pt x="264" y="276"/>
                  </a:lnTo>
                  <a:lnTo>
                    <a:pt x="264" y="276"/>
                  </a:lnTo>
                  <a:lnTo>
                    <a:pt x="247" y="293"/>
                  </a:lnTo>
                  <a:lnTo>
                    <a:pt x="234" y="307"/>
                  </a:lnTo>
                  <a:lnTo>
                    <a:pt x="234" y="307"/>
                  </a:lnTo>
                  <a:lnTo>
                    <a:pt x="223" y="322"/>
                  </a:lnTo>
                  <a:lnTo>
                    <a:pt x="213" y="337"/>
                  </a:lnTo>
                  <a:lnTo>
                    <a:pt x="205" y="350"/>
                  </a:lnTo>
                  <a:lnTo>
                    <a:pt x="198" y="363"/>
                  </a:lnTo>
                  <a:lnTo>
                    <a:pt x="193" y="375"/>
                  </a:lnTo>
                  <a:lnTo>
                    <a:pt x="190" y="386"/>
                  </a:lnTo>
                  <a:lnTo>
                    <a:pt x="187" y="397"/>
                  </a:lnTo>
                  <a:lnTo>
                    <a:pt x="187" y="407"/>
                  </a:lnTo>
                  <a:lnTo>
                    <a:pt x="187" y="417"/>
                  </a:lnTo>
                  <a:lnTo>
                    <a:pt x="187" y="427"/>
                  </a:lnTo>
                  <a:lnTo>
                    <a:pt x="188" y="435"/>
                  </a:lnTo>
                  <a:lnTo>
                    <a:pt x="192" y="443"/>
                  </a:lnTo>
                  <a:lnTo>
                    <a:pt x="200" y="460"/>
                  </a:lnTo>
                  <a:lnTo>
                    <a:pt x="210" y="473"/>
                  </a:lnTo>
                  <a:lnTo>
                    <a:pt x="210" y="473"/>
                  </a:lnTo>
                  <a:lnTo>
                    <a:pt x="221" y="482"/>
                  </a:lnTo>
                  <a:lnTo>
                    <a:pt x="233" y="491"/>
                  </a:lnTo>
                  <a:lnTo>
                    <a:pt x="246" y="497"/>
                  </a:lnTo>
                  <a:lnTo>
                    <a:pt x="259" y="504"/>
                  </a:lnTo>
                  <a:lnTo>
                    <a:pt x="283" y="510"/>
                  </a:lnTo>
                  <a:lnTo>
                    <a:pt x="305" y="515"/>
                  </a:lnTo>
                  <a:lnTo>
                    <a:pt x="305" y="515"/>
                  </a:lnTo>
                  <a:lnTo>
                    <a:pt x="314" y="517"/>
                  </a:lnTo>
                  <a:lnTo>
                    <a:pt x="324" y="518"/>
                  </a:lnTo>
                  <a:lnTo>
                    <a:pt x="331" y="522"/>
                  </a:lnTo>
                  <a:lnTo>
                    <a:pt x="337" y="525"/>
                  </a:lnTo>
                  <a:lnTo>
                    <a:pt x="342" y="530"/>
                  </a:lnTo>
                  <a:lnTo>
                    <a:pt x="347" y="535"/>
                  </a:lnTo>
                  <a:lnTo>
                    <a:pt x="350" y="540"/>
                  </a:lnTo>
                  <a:lnTo>
                    <a:pt x="354" y="546"/>
                  </a:lnTo>
                  <a:lnTo>
                    <a:pt x="354" y="546"/>
                  </a:lnTo>
                  <a:lnTo>
                    <a:pt x="355" y="556"/>
                  </a:lnTo>
                  <a:lnTo>
                    <a:pt x="355" y="566"/>
                  </a:lnTo>
                  <a:lnTo>
                    <a:pt x="355" y="576"/>
                  </a:lnTo>
                  <a:lnTo>
                    <a:pt x="352" y="587"/>
                  </a:lnTo>
                  <a:lnTo>
                    <a:pt x="349" y="599"/>
                  </a:lnTo>
                  <a:lnTo>
                    <a:pt x="344" y="608"/>
                  </a:lnTo>
                  <a:lnTo>
                    <a:pt x="337" y="618"/>
                  </a:lnTo>
                  <a:lnTo>
                    <a:pt x="331" y="628"/>
                  </a:lnTo>
                  <a:lnTo>
                    <a:pt x="331" y="628"/>
                  </a:lnTo>
                  <a:lnTo>
                    <a:pt x="324" y="634"/>
                  </a:lnTo>
                  <a:lnTo>
                    <a:pt x="324" y="634"/>
                  </a:lnTo>
                  <a:lnTo>
                    <a:pt x="314" y="646"/>
                  </a:lnTo>
                  <a:lnTo>
                    <a:pt x="314" y="646"/>
                  </a:lnTo>
                  <a:lnTo>
                    <a:pt x="291" y="667"/>
                  </a:lnTo>
                  <a:lnTo>
                    <a:pt x="264" y="692"/>
                  </a:lnTo>
                  <a:lnTo>
                    <a:pt x="233" y="720"/>
                  </a:lnTo>
                  <a:lnTo>
                    <a:pt x="195" y="747"/>
                  </a:lnTo>
                  <a:lnTo>
                    <a:pt x="154" y="777"/>
                  </a:lnTo>
                  <a:lnTo>
                    <a:pt x="107" y="806"/>
                  </a:lnTo>
                  <a:lnTo>
                    <a:pt x="56" y="834"/>
                  </a:lnTo>
                  <a:lnTo>
                    <a:pt x="28" y="847"/>
                  </a:lnTo>
                  <a:lnTo>
                    <a:pt x="0" y="859"/>
                  </a:lnTo>
                  <a:lnTo>
                    <a:pt x="0" y="859"/>
                  </a:lnTo>
                  <a:lnTo>
                    <a:pt x="20" y="903"/>
                  </a:lnTo>
                  <a:lnTo>
                    <a:pt x="41" y="942"/>
                  </a:lnTo>
                  <a:lnTo>
                    <a:pt x="63" y="981"/>
                  </a:lnTo>
                  <a:lnTo>
                    <a:pt x="84" y="1015"/>
                  </a:lnTo>
                  <a:lnTo>
                    <a:pt x="107" y="1047"/>
                  </a:lnTo>
                  <a:lnTo>
                    <a:pt x="128" y="1076"/>
                  </a:lnTo>
                  <a:lnTo>
                    <a:pt x="151" y="1102"/>
                  </a:lnTo>
                  <a:lnTo>
                    <a:pt x="170" y="1127"/>
                  </a:lnTo>
                  <a:lnTo>
                    <a:pt x="170" y="1127"/>
                  </a:lnTo>
                  <a:lnTo>
                    <a:pt x="313" y="1042"/>
                  </a:lnTo>
                  <a:lnTo>
                    <a:pt x="463" y="955"/>
                  </a:lnTo>
                  <a:lnTo>
                    <a:pt x="620" y="868"/>
                  </a:lnTo>
                  <a:lnTo>
                    <a:pt x="702" y="824"/>
                  </a:lnTo>
                  <a:lnTo>
                    <a:pt x="785" y="782"/>
                  </a:lnTo>
                  <a:lnTo>
                    <a:pt x="785" y="782"/>
                  </a:lnTo>
                  <a:lnTo>
                    <a:pt x="877" y="734"/>
                  </a:lnTo>
                  <a:lnTo>
                    <a:pt x="965" y="687"/>
                  </a:lnTo>
                  <a:lnTo>
                    <a:pt x="1048" y="639"/>
                  </a:lnTo>
                  <a:lnTo>
                    <a:pt x="1130" y="592"/>
                  </a:lnTo>
                  <a:lnTo>
                    <a:pt x="1130" y="592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24188" y="1182292"/>
            <a:ext cx="3580210" cy="3889772"/>
            <a:chOff x="4032250" y="433388"/>
            <a:chExt cx="4773613" cy="5186363"/>
          </a:xfrm>
          <a:solidFill>
            <a:schemeClr val="accent6">
              <a:lumMod val="50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4032250" y="1679576"/>
              <a:ext cx="2955925" cy="3408363"/>
              <a:chOff x="4032250" y="1679576"/>
              <a:chExt cx="2955925" cy="3408363"/>
            </a:xfrm>
            <a:grpFill/>
          </p:grpSpPr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4032250" y="1679576"/>
                <a:ext cx="2955925" cy="3408363"/>
              </a:xfrm>
              <a:custGeom>
                <a:avLst/>
                <a:gdLst>
                  <a:gd name="T0" fmla="*/ 72 w 1862"/>
                  <a:gd name="T1" fmla="*/ 1344 h 2147"/>
                  <a:gd name="T2" fmla="*/ 23 w 1862"/>
                  <a:gd name="T3" fmla="*/ 1641 h 2147"/>
                  <a:gd name="T4" fmla="*/ 0 w 1862"/>
                  <a:gd name="T5" fmla="*/ 2017 h 2147"/>
                  <a:gd name="T6" fmla="*/ 164 w 1862"/>
                  <a:gd name="T7" fmla="*/ 2031 h 2147"/>
                  <a:gd name="T8" fmla="*/ 541 w 1862"/>
                  <a:gd name="T9" fmla="*/ 1784 h 2147"/>
                  <a:gd name="T10" fmla="*/ 434 w 1862"/>
                  <a:gd name="T11" fmla="*/ 1638 h 2147"/>
                  <a:gd name="T12" fmla="*/ 399 w 1862"/>
                  <a:gd name="T13" fmla="*/ 1504 h 2147"/>
                  <a:gd name="T14" fmla="*/ 604 w 1862"/>
                  <a:gd name="T15" fmla="*/ 1377 h 2147"/>
                  <a:gd name="T16" fmla="*/ 695 w 1862"/>
                  <a:gd name="T17" fmla="*/ 1291 h 2147"/>
                  <a:gd name="T18" fmla="*/ 715 w 1862"/>
                  <a:gd name="T19" fmla="*/ 1265 h 2147"/>
                  <a:gd name="T20" fmla="*/ 726 w 1862"/>
                  <a:gd name="T21" fmla="*/ 1213 h 2147"/>
                  <a:gd name="T22" fmla="*/ 713 w 1862"/>
                  <a:gd name="T23" fmla="*/ 1187 h 2147"/>
                  <a:gd name="T24" fmla="*/ 676 w 1862"/>
                  <a:gd name="T25" fmla="*/ 1172 h 2147"/>
                  <a:gd name="T26" fmla="*/ 604 w 1862"/>
                  <a:gd name="T27" fmla="*/ 1148 h 2147"/>
                  <a:gd name="T28" fmla="*/ 563 w 1862"/>
                  <a:gd name="T29" fmla="*/ 1100 h 2147"/>
                  <a:gd name="T30" fmla="*/ 558 w 1862"/>
                  <a:gd name="T31" fmla="*/ 1054 h 2147"/>
                  <a:gd name="T32" fmla="*/ 584 w 1862"/>
                  <a:gd name="T33" fmla="*/ 994 h 2147"/>
                  <a:gd name="T34" fmla="*/ 635 w 1862"/>
                  <a:gd name="T35" fmla="*/ 933 h 2147"/>
                  <a:gd name="T36" fmla="*/ 697 w 1862"/>
                  <a:gd name="T37" fmla="*/ 879 h 2147"/>
                  <a:gd name="T38" fmla="*/ 759 w 1862"/>
                  <a:gd name="T39" fmla="*/ 853 h 2147"/>
                  <a:gd name="T40" fmla="*/ 808 w 1862"/>
                  <a:gd name="T41" fmla="*/ 860 h 2147"/>
                  <a:gd name="T42" fmla="*/ 829 w 1862"/>
                  <a:gd name="T43" fmla="*/ 875 h 2147"/>
                  <a:gd name="T44" fmla="*/ 865 w 1862"/>
                  <a:gd name="T45" fmla="*/ 933 h 2147"/>
                  <a:gd name="T46" fmla="*/ 873 w 1862"/>
                  <a:gd name="T47" fmla="*/ 961 h 2147"/>
                  <a:gd name="T48" fmla="*/ 878 w 1862"/>
                  <a:gd name="T49" fmla="*/ 987 h 2147"/>
                  <a:gd name="T50" fmla="*/ 904 w 1862"/>
                  <a:gd name="T51" fmla="*/ 1015 h 2147"/>
                  <a:gd name="T52" fmla="*/ 967 w 1862"/>
                  <a:gd name="T53" fmla="*/ 1007 h 2147"/>
                  <a:gd name="T54" fmla="*/ 980 w 1862"/>
                  <a:gd name="T55" fmla="*/ 997 h 2147"/>
                  <a:gd name="T56" fmla="*/ 994 w 1862"/>
                  <a:gd name="T57" fmla="*/ 986 h 2147"/>
                  <a:gd name="T58" fmla="*/ 1115 w 1862"/>
                  <a:gd name="T59" fmla="*/ 835 h 2147"/>
                  <a:gd name="T60" fmla="*/ 1210 w 1862"/>
                  <a:gd name="T61" fmla="*/ 657 h 2147"/>
                  <a:gd name="T62" fmla="*/ 1210 w 1862"/>
                  <a:gd name="T63" fmla="*/ 655 h 2147"/>
                  <a:gd name="T64" fmla="*/ 1264 w 1862"/>
                  <a:gd name="T65" fmla="*/ 543 h 2147"/>
                  <a:gd name="T66" fmla="*/ 1405 w 1862"/>
                  <a:gd name="T67" fmla="*/ 350 h 2147"/>
                  <a:gd name="T68" fmla="*/ 1455 w 1862"/>
                  <a:gd name="T69" fmla="*/ 306 h 2147"/>
                  <a:gd name="T70" fmla="*/ 1514 w 1862"/>
                  <a:gd name="T71" fmla="*/ 297 h 2147"/>
                  <a:gd name="T72" fmla="*/ 1535 w 1862"/>
                  <a:gd name="T73" fmla="*/ 312 h 2147"/>
                  <a:gd name="T74" fmla="*/ 1547 w 1862"/>
                  <a:gd name="T75" fmla="*/ 345 h 2147"/>
                  <a:gd name="T76" fmla="*/ 1576 w 1862"/>
                  <a:gd name="T77" fmla="*/ 422 h 2147"/>
                  <a:gd name="T78" fmla="*/ 1619 w 1862"/>
                  <a:gd name="T79" fmla="*/ 456 h 2147"/>
                  <a:gd name="T80" fmla="*/ 1710 w 1862"/>
                  <a:gd name="T81" fmla="*/ 441 h 2147"/>
                  <a:gd name="T82" fmla="*/ 1808 w 1862"/>
                  <a:gd name="T83" fmla="*/ 356 h 2147"/>
                  <a:gd name="T84" fmla="*/ 1862 w 1862"/>
                  <a:gd name="T85" fmla="*/ 255 h 2147"/>
                  <a:gd name="T86" fmla="*/ 1843 w 1862"/>
                  <a:gd name="T87" fmla="*/ 189 h 2147"/>
                  <a:gd name="T88" fmla="*/ 1790 w 1862"/>
                  <a:gd name="T89" fmla="*/ 153 h 2147"/>
                  <a:gd name="T90" fmla="*/ 1745 w 1862"/>
                  <a:gd name="T91" fmla="*/ 142 h 2147"/>
                  <a:gd name="T92" fmla="*/ 1705 w 1862"/>
                  <a:gd name="T93" fmla="*/ 127 h 2147"/>
                  <a:gd name="T94" fmla="*/ 1692 w 1862"/>
                  <a:gd name="T95" fmla="*/ 93 h 2147"/>
                  <a:gd name="T96" fmla="*/ 1725 w 1862"/>
                  <a:gd name="T97" fmla="*/ 21 h 2147"/>
                  <a:gd name="T98" fmla="*/ 1712 w 1862"/>
                  <a:gd name="T99" fmla="*/ 8 h 2147"/>
                  <a:gd name="T100" fmla="*/ 1246 w 1862"/>
                  <a:gd name="T101" fmla="*/ 145 h 2147"/>
                  <a:gd name="T102" fmla="*/ 937 w 1862"/>
                  <a:gd name="T103" fmla="*/ 279 h 2147"/>
                  <a:gd name="T104" fmla="*/ 761 w 1862"/>
                  <a:gd name="T105" fmla="*/ 379 h 2147"/>
                  <a:gd name="T106" fmla="*/ 466 w 1862"/>
                  <a:gd name="T107" fmla="*/ 615 h 2147"/>
                  <a:gd name="T108" fmla="*/ 259 w 1862"/>
                  <a:gd name="T109" fmla="*/ 879 h 2147"/>
                  <a:gd name="T110" fmla="*/ 123 w 1862"/>
                  <a:gd name="T111" fmla="*/ 1172 h 2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2" h="2147">
                    <a:moveTo>
                      <a:pt x="123" y="1172"/>
                    </a:moveTo>
                    <a:lnTo>
                      <a:pt x="123" y="1172"/>
                    </a:lnTo>
                    <a:lnTo>
                      <a:pt x="103" y="1229"/>
                    </a:lnTo>
                    <a:lnTo>
                      <a:pt x="87" y="1285"/>
                    </a:lnTo>
                    <a:lnTo>
                      <a:pt x="72" y="1344"/>
                    </a:lnTo>
                    <a:lnTo>
                      <a:pt x="59" y="1401"/>
                    </a:lnTo>
                    <a:lnTo>
                      <a:pt x="48" y="1460"/>
                    </a:lnTo>
                    <a:lnTo>
                      <a:pt x="38" y="1520"/>
                    </a:lnTo>
                    <a:lnTo>
                      <a:pt x="30" y="1579"/>
                    </a:lnTo>
                    <a:lnTo>
                      <a:pt x="23" y="1641"/>
                    </a:lnTo>
                    <a:lnTo>
                      <a:pt x="17" y="1702"/>
                    </a:lnTo>
                    <a:lnTo>
                      <a:pt x="12" y="1764"/>
                    </a:lnTo>
                    <a:lnTo>
                      <a:pt x="7" y="1826"/>
                    </a:lnTo>
                    <a:lnTo>
                      <a:pt x="5" y="1890"/>
                    </a:lnTo>
                    <a:lnTo>
                      <a:pt x="0" y="2017"/>
                    </a:lnTo>
                    <a:lnTo>
                      <a:pt x="0" y="2147"/>
                    </a:lnTo>
                    <a:lnTo>
                      <a:pt x="0" y="2147"/>
                    </a:lnTo>
                    <a:lnTo>
                      <a:pt x="81" y="2089"/>
                    </a:lnTo>
                    <a:lnTo>
                      <a:pt x="164" y="2031"/>
                    </a:lnTo>
                    <a:lnTo>
                      <a:pt x="164" y="2031"/>
                    </a:lnTo>
                    <a:lnTo>
                      <a:pt x="252" y="1970"/>
                    </a:lnTo>
                    <a:lnTo>
                      <a:pt x="344" y="1908"/>
                    </a:lnTo>
                    <a:lnTo>
                      <a:pt x="440" y="1846"/>
                    </a:lnTo>
                    <a:lnTo>
                      <a:pt x="541" y="1784"/>
                    </a:lnTo>
                    <a:lnTo>
                      <a:pt x="541" y="1784"/>
                    </a:lnTo>
                    <a:lnTo>
                      <a:pt x="520" y="1759"/>
                    </a:lnTo>
                    <a:lnTo>
                      <a:pt x="499" y="1733"/>
                    </a:lnTo>
                    <a:lnTo>
                      <a:pt x="478" y="1704"/>
                    </a:lnTo>
                    <a:lnTo>
                      <a:pt x="455" y="1672"/>
                    </a:lnTo>
                    <a:lnTo>
                      <a:pt x="434" y="1638"/>
                    </a:lnTo>
                    <a:lnTo>
                      <a:pt x="412" y="1599"/>
                    </a:lnTo>
                    <a:lnTo>
                      <a:pt x="391" y="1560"/>
                    </a:lnTo>
                    <a:lnTo>
                      <a:pt x="371" y="1516"/>
                    </a:lnTo>
                    <a:lnTo>
                      <a:pt x="371" y="1516"/>
                    </a:lnTo>
                    <a:lnTo>
                      <a:pt x="399" y="1504"/>
                    </a:lnTo>
                    <a:lnTo>
                      <a:pt x="427" y="1489"/>
                    </a:lnTo>
                    <a:lnTo>
                      <a:pt x="478" y="1462"/>
                    </a:lnTo>
                    <a:lnTo>
                      <a:pt x="525" y="1434"/>
                    </a:lnTo>
                    <a:lnTo>
                      <a:pt x="566" y="1404"/>
                    </a:lnTo>
                    <a:lnTo>
                      <a:pt x="604" y="1377"/>
                    </a:lnTo>
                    <a:lnTo>
                      <a:pt x="635" y="1349"/>
                    </a:lnTo>
                    <a:lnTo>
                      <a:pt x="662" y="1324"/>
                    </a:lnTo>
                    <a:lnTo>
                      <a:pt x="685" y="1303"/>
                    </a:lnTo>
                    <a:lnTo>
                      <a:pt x="685" y="1303"/>
                    </a:lnTo>
                    <a:lnTo>
                      <a:pt x="695" y="1291"/>
                    </a:lnTo>
                    <a:lnTo>
                      <a:pt x="695" y="1291"/>
                    </a:lnTo>
                    <a:lnTo>
                      <a:pt x="702" y="1285"/>
                    </a:lnTo>
                    <a:lnTo>
                      <a:pt x="702" y="1285"/>
                    </a:lnTo>
                    <a:lnTo>
                      <a:pt x="708" y="1275"/>
                    </a:lnTo>
                    <a:lnTo>
                      <a:pt x="715" y="1265"/>
                    </a:lnTo>
                    <a:lnTo>
                      <a:pt x="720" y="1256"/>
                    </a:lnTo>
                    <a:lnTo>
                      <a:pt x="723" y="1244"/>
                    </a:lnTo>
                    <a:lnTo>
                      <a:pt x="726" y="1233"/>
                    </a:lnTo>
                    <a:lnTo>
                      <a:pt x="726" y="1223"/>
                    </a:lnTo>
                    <a:lnTo>
                      <a:pt x="726" y="1213"/>
                    </a:lnTo>
                    <a:lnTo>
                      <a:pt x="725" y="1203"/>
                    </a:lnTo>
                    <a:lnTo>
                      <a:pt x="725" y="1203"/>
                    </a:lnTo>
                    <a:lnTo>
                      <a:pt x="721" y="1197"/>
                    </a:lnTo>
                    <a:lnTo>
                      <a:pt x="718" y="1192"/>
                    </a:lnTo>
                    <a:lnTo>
                      <a:pt x="713" y="1187"/>
                    </a:lnTo>
                    <a:lnTo>
                      <a:pt x="708" y="1182"/>
                    </a:lnTo>
                    <a:lnTo>
                      <a:pt x="702" y="1179"/>
                    </a:lnTo>
                    <a:lnTo>
                      <a:pt x="695" y="1175"/>
                    </a:lnTo>
                    <a:lnTo>
                      <a:pt x="685" y="1174"/>
                    </a:lnTo>
                    <a:lnTo>
                      <a:pt x="676" y="1172"/>
                    </a:lnTo>
                    <a:lnTo>
                      <a:pt x="676" y="1172"/>
                    </a:lnTo>
                    <a:lnTo>
                      <a:pt x="654" y="1167"/>
                    </a:lnTo>
                    <a:lnTo>
                      <a:pt x="630" y="1161"/>
                    </a:lnTo>
                    <a:lnTo>
                      <a:pt x="617" y="1154"/>
                    </a:lnTo>
                    <a:lnTo>
                      <a:pt x="604" y="1148"/>
                    </a:lnTo>
                    <a:lnTo>
                      <a:pt x="592" y="1139"/>
                    </a:lnTo>
                    <a:lnTo>
                      <a:pt x="581" y="1130"/>
                    </a:lnTo>
                    <a:lnTo>
                      <a:pt x="581" y="1130"/>
                    </a:lnTo>
                    <a:lnTo>
                      <a:pt x="571" y="1117"/>
                    </a:lnTo>
                    <a:lnTo>
                      <a:pt x="563" y="1100"/>
                    </a:lnTo>
                    <a:lnTo>
                      <a:pt x="559" y="1092"/>
                    </a:lnTo>
                    <a:lnTo>
                      <a:pt x="558" y="1084"/>
                    </a:lnTo>
                    <a:lnTo>
                      <a:pt x="558" y="1074"/>
                    </a:lnTo>
                    <a:lnTo>
                      <a:pt x="558" y="1064"/>
                    </a:lnTo>
                    <a:lnTo>
                      <a:pt x="558" y="1054"/>
                    </a:lnTo>
                    <a:lnTo>
                      <a:pt x="561" y="1043"/>
                    </a:lnTo>
                    <a:lnTo>
                      <a:pt x="564" y="1032"/>
                    </a:lnTo>
                    <a:lnTo>
                      <a:pt x="569" y="1020"/>
                    </a:lnTo>
                    <a:lnTo>
                      <a:pt x="576" y="1007"/>
                    </a:lnTo>
                    <a:lnTo>
                      <a:pt x="584" y="994"/>
                    </a:lnTo>
                    <a:lnTo>
                      <a:pt x="594" y="979"/>
                    </a:lnTo>
                    <a:lnTo>
                      <a:pt x="605" y="964"/>
                    </a:lnTo>
                    <a:lnTo>
                      <a:pt x="605" y="964"/>
                    </a:lnTo>
                    <a:lnTo>
                      <a:pt x="618" y="950"/>
                    </a:lnTo>
                    <a:lnTo>
                      <a:pt x="635" y="933"/>
                    </a:lnTo>
                    <a:lnTo>
                      <a:pt x="635" y="933"/>
                    </a:lnTo>
                    <a:lnTo>
                      <a:pt x="651" y="917"/>
                    </a:lnTo>
                    <a:lnTo>
                      <a:pt x="667" y="902"/>
                    </a:lnTo>
                    <a:lnTo>
                      <a:pt x="682" y="891"/>
                    </a:lnTo>
                    <a:lnTo>
                      <a:pt x="697" y="879"/>
                    </a:lnTo>
                    <a:lnTo>
                      <a:pt x="710" y="871"/>
                    </a:lnTo>
                    <a:lnTo>
                      <a:pt x="723" y="865"/>
                    </a:lnTo>
                    <a:lnTo>
                      <a:pt x="736" y="860"/>
                    </a:lnTo>
                    <a:lnTo>
                      <a:pt x="747" y="855"/>
                    </a:lnTo>
                    <a:lnTo>
                      <a:pt x="759" y="853"/>
                    </a:lnTo>
                    <a:lnTo>
                      <a:pt x="770" y="853"/>
                    </a:lnTo>
                    <a:lnTo>
                      <a:pt x="780" y="853"/>
                    </a:lnTo>
                    <a:lnTo>
                      <a:pt x="790" y="855"/>
                    </a:lnTo>
                    <a:lnTo>
                      <a:pt x="798" y="857"/>
                    </a:lnTo>
                    <a:lnTo>
                      <a:pt x="808" y="860"/>
                    </a:lnTo>
                    <a:lnTo>
                      <a:pt x="823" y="870"/>
                    </a:lnTo>
                    <a:lnTo>
                      <a:pt x="823" y="870"/>
                    </a:lnTo>
                    <a:lnTo>
                      <a:pt x="828" y="875"/>
                    </a:lnTo>
                    <a:lnTo>
                      <a:pt x="828" y="875"/>
                    </a:lnTo>
                    <a:lnTo>
                      <a:pt x="829" y="875"/>
                    </a:lnTo>
                    <a:lnTo>
                      <a:pt x="829" y="875"/>
                    </a:lnTo>
                    <a:lnTo>
                      <a:pt x="837" y="884"/>
                    </a:lnTo>
                    <a:lnTo>
                      <a:pt x="844" y="893"/>
                    </a:lnTo>
                    <a:lnTo>
                      <a:pt x="855" y="914"/>
                    </a:lnTo>
                    <a:lnTo>
                      <a:pt x="865" y="933"/>
                    </a:lnTo>
                    <a:lnTo>
                      <a:pt x="870" y="953"/>
                    </a:lnTo>
                    <a:lnTo>
                      <a:pt x="870" y="953"/>
                    </a:lnTo>
                    <a:lnTo>
                      <a:pt x="873" y="961"/>
                    </a:lnTo>
                    <a:lnTo>
                      <a:pt x="873" y="961"/>
                    </a:lnTo>
                    <a:lnTo>
                      <a:pt x="873" y="961"/>
                    </a:lnTo>
                    <a:lnTo>
                      <a:pt x="873" y="961"/>
                    </a:lnTo>
                    <a:lnTo>
                      <a:pt x="873" y="969"/>
                    </a:lnTo>
                    <a:lnTo>
                      <a:pt x="873" y="969"/>
                    </a:lnTo>
                    <a:lnTo>
                      <a:pt x="875" y="979"/>
                    </a:lnTo>
                    <a:lnTo>
                      <a:pt x="878" y="987"/>
                    </a:lnTo>
                    <a:lnTo>
                      <a:pt x="882" y="996"/>
                    </a:lnTo>
                    <a:lnTo>
                      <a:pt x="885" y="1000"/>
                    </a:lnTo>
                    <a:lnTo>
                      <a:pt x="885" y="1000"/>
                    </a:lnTo>
                    <a:lnTo>
                      <a:pt x="893" y="1010"/>
                    </a:lnTo>
                    <a:lnTo>
                      <a:pt x="904" y="1015"/>
                    </a:lnTo>
                    <a:lnTo>
                      <a:pt x="916" y="1018"/>
                    </a:lnTo>
                    <a:lnTo>
                      <a:pt x="927" y="1018"/>
                    </a:lnTo>
                    <a:lnTo>
                      <a:pt x="940" y="1017"/>
                    </a:lnTo>
                    <a:lnTo>
                      <a:pt x="953" y="1012"/>
                    </a:lnTo>
                    <a:lnTo>
                      <a:pt x="967" y="1007"/>
                    </a:lnTo>
                    <a:lnTo>
                      <a:pt x="978" y="999"/>
                    </a:lnTo>
                    <a:lnTo>
                      <a:pt x="978" y="999"/>
                    </a:lnTo>
                    <a:lnTo>
                      <a:pt x="980" y="999"/>
                    </a:lnTo>
                    <a:lnTo>
                      <a:pt x="980" y="999"/>
                    </a:lnTo>
                    <a:lnTo>
                      <a:pt x="980" y="997"/>
                    </a:lnTo>
                    <a:lnTo>
                      <a:pt x="980" y="997"/>
                    </a:lnTo>
                    <a:lnTo>
                      <a:pt x="994" y="986"/>
                    </a:lnTo>
                    <a:lnTo>
                      <a:pt x="994" y="986"/>
                    </a:lnTo>
                    <a:lnTo>
                      <a:pt x="994" y="986"/>
                    </a:lnTo>
                    <a:lnTo>
                      <a:pt x="994" y="986"/>
                    </a:lnTo>
                    <a:lnTo>
                      <a:pt x="1014" y="964"/>
                    </a:lnTo>
                    <a:lnTo>
                      <a:pt x="1037" y="940"/>
                    </a:lnTo>
                    <a:lnTo>
                      <a:pt x="1061" y="909"/>
                    </a:lnTo>
                    <a:lnTo>
                      <a:pt x="1089" y="875"/>
                    </a:lnTo>
                    <a:lnTo>
                      <a:pt x="1115" y="835"/>
                    </a:lnTo>
                    <a:lnTo>
                      <a:pt x="1143" y="791"/>
                    </a:lnTo>
                    <a:lnTo>
                      <a:pt x="1171" y="742"/>
                    </a:lnTo>
                    <a:lnTo>
                      <a:pt x="1195" y="690"/>
                    </a:lnTo>
                    <a:lnTo>
                      <a:pt x="1195" y="690"/>
                    </a:lnTo>
                    <a:lnTo>
                      <a:pt x="1210" y="657"/>
                    </a:lnTo>
                    <a:lnTo>
                      <a:pt x="1210" y="657"/>
                    </a:lnTo>
                    <a:lnTo>
                      <a:pt x="1210" y="657"/>
                    </a:lnTo>
                    <a:lnTo>
                      <a:pt x="1210" y="657"/>
                    </a:lnTo>
                    <a:lnTo>
                      <a:pt x="1210" y="657"/>
                    </a:lnTo>
                    <a:lnTo>
                      <a:pt x="1210" y="655"/>
                    </a:lnTo>
                    <a:lnTo>
                      <a:pt x="1210" y="655"/>
                    </a:lnTo>
                    <a:lnTo>
                      <a:pt x="1223" y="626"/>
                    </a:lnTo>
                    <a:lnTo>
                      <a:pt x="1236" y="597"/>
                    </a:lnTo>
                    <a:lnTo>
                      <a:pt x="1251" y="569"/>
                    </a:lnTo>
                    <a:lnTo>
                      <a:pt x="1264" y="543"/>
                    </a:lnTo>
                    <a:lnTo>
                      <a:pt x="1293" y="494"/>
                    </a:lnTo>
                    <a:lnTo>
                      <a:pt x="1325" y="449"/>
                    </a:lnTo>
                    <a:lnTo>
                      <a:pt x="1352" y="410"/>
                    </a:lnTo>
                    <a:lnTo>
                      <a:pt x="1380" y="377"/>
                    </a:lnTo>
                    <a:lnTo>
                      <a:pt x="1405" y="350"/>
                    </a:lnTo>
                    <a:lnTo>
                      <a:pt x="1424" y="328"/>
                    </a:lnTo>
                    <a:lnTo>
                      <a:pt x="1424" y="328"/>
                    </a:lnTo>
                    <a:lnTo>
                      <a:pt x="1434" y="320"/>
                    </a:lnTo>
                    <a:lnTo>
                      <a:pt x="1445" y="312"/>
                    </a:lnTo>
                    <a:lnTo>
                      <a:pt x="1455" y="306"/>
                    </a:lnTo>
                    <a:lnTo>
                      <a:pt x="1468" y="301"/>
                    </a:lnTo>
                    <a:lnTo>
                      <a:pt x="1480" y="297"/>
                    </a:lnTo>
                    <a:lnTo>
                      <a:pt x="1491" y="296"/>
                    </a:lnTo>
                    <a:lnTo>
                      <a:pt x="1503" y="296"/>
                    </a:lnTo>
                    <a:lnTo>
                      <a:pt x="1514" y="297"/>
                    </a:lnTo>
                    <a:lnTo>
                      <a:pt x="1514" y="297"/>
                    </a:lnTo>
                    <a:lnTo>
                      <a:pt x="1519" y="299"/>
                    </a:lnTo>
                    <a:lnTo>
                      <a:pt x="1526" y="302"/>
                    </a:lnTo>
                    <a:lnTo>
                      <a:pt x="1531" y="307"/>
                    </a:lnTo>
                    <a:lnTo>
                      <a:pt x="1535" y="312"/>
                    </a:lnTo>
                    <a:lnTo>
                      <a:pt x="1539" y="319"/>
                    </a:lnTo>
                    <a:lnTo>
                      <a:pt x="1542" y="327"/>
                    </a:lnTo>
                    <a:lnTo>
                      <a:pt x="1545" y="335"/>
                    </a:lnTo>
                    <a:lnTo>
                      <a:pt x="1547" y="345"/>
                    </a:lnTo>
                    <a:lnTo>
                      <a:pt x="1547" y="345"/>
                    </a:lnTo>
                    <a:lnTo>
                      <a:pt x="1548" y="358"/>
                    </a:lnTo>
                    <a:lnTo>
                      <a:pt x="1552" y="373"/>
                    </a:lnTo>
                    <a:lnTo>
                      <a:pt x="1558" y="389"/>
                    </a:lnTo>
                    <a:lnTo>
                      <a:pt x="1566" y="405"/>
                    </a:lnTo>
                    <a:lnTo>
                      <a:pt x="1576" y="422"/>
                    </a:lnTo>
                    <a:lnTo>
                      <a:pt x="1588" y="435"/>
                    </a:lnTo>
                    <a:lnTo>
                      <a:pt x="1602" y="448"/>
                    </a:lnTo>
                    <a:lnTo>
                      <a:pt x="1611" y="453"/>
                    </a:lnTo>
                    <a:lnTo>
                      <a:pt x="1619" y="456"/>
                    </a:lnTo>
                    <a:lnTo>
                      <a:pt x="1619" y="456"/>
                    </a:lnTo>
                    <a:lnTo>
                      <a:pt x="1633" y="459"/>
                    </a:lnTo>
                    <a:lnTo>
                      <a:pt x="1651" y="461"/>
                    </a:lnTo>
                    <a:lnTo>
                      <a:pt x="1669" y="459"/>
                    </a:lnTo>
                    <a:lnTo>
                      <a:pt x="1689" y="453"/>
                    </a:lnTo>
                    <a:lnTo>
                      <a:pt x="1710" y="441"/>
                    </a:lnTo>
                    <a:lnTo>
                      <a:pt x="1733" y="427"/>
                    </a:lnTo>
                    <a:lnTo>
                      <a:pt x="1758" y="407"/>
                    </a:lnTo>
                    <a:lnTo>
                      <a:pt x="1786" y="381"/>
                    </a:lnTo>
                    <a:lnTo>
                      <a:pt x="1786" y="381"/>
                    </a:lnTo>
                    <a:lnTo>
                      <a:pt x="1808" y="356"/>
                    </a:lnTo>
                    <a:lnTo>
                      <a:pt x="1826" y="333"/>
                    </a:lnTo>
                    <a:lnTo>
                      <a:pt x="1841" y="310"/>
                    </a:lnTo>
                    <a:lnTo>
                      <a:pt x="1851" y="291"/>
                    </a:lnTo>
                    <a:lnTo>
                      <a:pt x="1857" y="273"/>
                    </a:lnTo>
                    <a:lnTo>
                      <a:pt x="1862" y="255"/>
                    </a:lnTo>
                    <a:lnTo>
                      <a:pt x="1862" y="240"/>
                    </a:lnTo>
                    <a:lnTo>
                      <a:pt x="1861" y="225"/>
                    </a:lnTo>
                    <a:lnTo>
                      <a:pt x="1857" y="212"/>
                    </a:lnTo>
                    <a:lnTo>
                      <a:pt x="1851" y="201"/>
                    </a:lnTo>
                    <a:lnTo>
                      <a:pt x="1843" y="189"/>
                    </a:lnTo>
                    <a:lnTo>
                      <a:pt x="1835" y="181"/>
                    </a:lnTo>
                    <a:lnTo>
                      <a:pt x="1823" y="171"/>
                    </a:lnTo>
                    <a:lnTo>
                      <a:pt x="1813" y="165"/>
                    </a:lnTo>
                    <a:lnTo>
                      <a:pt x="1802" y="158"/>
                    </a:lnTo>
                    <a:lnTo>
                      <a:pt x="1790" y="153"/>
                    </a:lnTo>
                    <a:lnTo>
                      <a:pt x="1790" y="153"/>
                    </a:lnTo>
                    <a:lnTo>
                      <a:pt x="1777" y="149"/>
                    </a:lnTo>
                    <a:lnTo>
                      <a:pt x="1764" y="145"/>
                    </a:lnTo>
                    <a:lnTo>
                      <a:pt x="1745" y="142"/>
                    </a:lnTo>
                    <a:lnTo>
                      <a:pt x="1745" y="142"/>
                    </a:lnTo>
                    <a:lnTo>
                      <a:pt x="1732" y="140"/>
                    </a:lnTo>
                    <a:lnTo>
                      <a:pt x="1720" y="135"/>
                    </a:lnTo>
                    <a:lnTo>
                      <a:pt x="1720" y="135"/>
                    </a:lnTo>
                    <a:lnTo>
                      <a:pt x="1712" y="132"/>
                    </a:lnTo>
                    <a:lnTo>
                      <a:pt x="1705" y="127"/>
                    </a:lnTo>
                    <a:lnTo>
                      <a:pt x="1701" y="121"/>
                    </a:lnTo>
                    <a:lnTo>
                      <a:pt x="1697" y="114"/>
                    </a:lnTo>
                    <a:lnTo>
                      <a:pt x="1694" y="108"/>
                    </a:lnTo>
                    <a:lnTo>
                      <a:pt x="1692" y="100"/>
                    </a:lnTo>
                    <a:lnTo>
                      <a:pt x="1692" y="93"/>
                    </a:lnTo>
                    <a:lnTo>
                      <a:pt x="1692" y="85"/>
                    </a:lnTo>
                    <a:lnTo>
                      <a:pt x="1697" y="67"/>
                    </a:lnTo>
                    <a:lnTo>
                      <a:pt x="1704" y="50"/>
                    </a:lnTo>
                    <a:lnTo>
                      <a:pt x="1714" y="36"/>
                    </a:lnTo>
                    <a:lnTo>
                      <a:pt x="1725" y="21"/>
                    </a:lnTo>
                    <a:lnTo>
                      <a:pt x="1725" y="21"/>
                    </a:lnTo>
                    <a:lnTo>
                      <a:pt x="1746" y="0"/>
                    </a:lnTo>
                    <a:lnTo>
                      <a:pt x="1746" y="0"/>
                    </a:lnTo>
                    <a:lnTo>
                      <a:pt x="1712" y="8"/>
                    </a:lnTo>
                    <a:lnTo>
                      <a:pt x="1712" y="8"/>
                    </a:lnTo>
                    <a:lnTo>
                      <a:pt x="1611" y="32"/>
                    </a:lnTo>
                    <a:lnTo>
                      <a:pt x="1514" y="59"/>
                    </a:lnTo>
                    <a:lnTo>
                      <a:pt x="1421" y="86"/>
                    </a:lnTo>
                    <a:lnTo>
                      <a:pt x="1331" y="116"/>
                    </a:lnTo>
                    <a:lnTo>
                      <a:pt x="1246" y="145"/>
                    </a:lnTo>
                    <a:lnTo>
                      <a:pt x="1164" y="176"/>
                    </a:lnTo>
                    <a:lnTo>
                      <a:pt x="1086" y="209"/>
                    </a:lnTo>
                    <a:lnTo>
                      <a:pt x="1011" y="242"/>
                    </a:lnTo>
                    <a:lnTo>
                      <a:pt x="1011" y="242"/>
                    </a:lnTo>
                    <a:lnTo>
                      <a:pt x="937" y="279"/>
                    </a:lnTo>
                    <a:lnTo>
                      <a:pt x="867" y="315"/>
                    </a:lnTo>
                    <a:lnTo>
                      <a:pt x="867" y="315"/>
                    </a:lnTo>
                    <a:lnTo>
                      <a:pt x="831" y="337"/>
                    </a:lnTo>
                    <a:lnTo>
                      <a:pt x="831" y="337"/>
                    </a:lnTo>
                    <a:lnTo>
                      <a:pt x="761" y="379"/>
                    </a:lnTo>
                    <a:lnTo>
                      <a:pt x="694" y="423"/>
                    </a:lnTo>
                    <a:lnTo>
                      <a:pt x="631" y="469"/>
                    </a:lnTo>
                    <a:lnTo>
                      <a:pt x="573" y="516"/>
                    </a:lnTo>
                    <a:lnTo>
                      <a:pt x="517" y="564"/>
                    </a:lnTo>
                    <a:lnTo>
                      <a:pt x="466" y="615"/>
                    </a:lnTo>
                    <a:lnTo>
                      <a:pt x="419" y="665"/>
                    </a:lnTo>
                    <a:lnTo>
                      <a:pt x="373" y="718"/>
                    </a:lnTo>
                    <a:lnTo>
                      <a:pt x="332" y="770"/>
                    </a:lnTo>
                    <a:lnTo>
                      <a:pt x="293" y="824"/>
                    </a:lnTo>
                    <a:lnTo>
                      <a:pt x="259" y="879"/>
                    </a:lnTo>
                    <a:lnTo>
                      <a:pt x="226" y="937"/>
                    </a:lnTo>
                    <a:lnTo>
                      <a:pt x="197" y="994"/>
                    </a:lnTo>
                    <a:lnTo>
                      <a:pt x="169" y="1053"/>
                    </a:lnTo>
                    <a:lnTo>
                      <a:pt x="144" y="1112"/>
                    </a:lnTo>
                    <a:lnTo>
                      <a:pt x="123" y="1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4032250" y="1679576"/>
                <a:ext cx="2955925" cy="3408363"/>
              </a:xfrm>
              <a:custGeom>
                <a:avLst/>
                <a:gdLst>
                  <a:gd name="T0" fmla="*/ 72 w 1862"/>
                  <a:gd name="T1" fmla="*/ 1344 h 2147"/>
                  <a:gd name="T2" fmla="*/ 23 w 1862"/>
                  <a:gd name="T3" fmla="*/ 1641 h 2147"/>
                  <a:gd name="T4" fmla="*/ 0 w 1862"/>
                  <a:gd name="T5" fmla="*/ 2017 h 2147"/>
                  <a:gd name="T6" fmla="*/ 164 w 1862"/>
                  <a:gd name="T7" fmla="*/ 2031 h 2147"/>
                  <a:gd name="T8" fmla="*/ 541 w 1862"/>
                  <a:gd name="T9" fmla="*/ 1784 h 2147"/>
                  <a:gd name="T10" fmla="*/ 434 w 1862"/>
                  <a:gd name="T11" fmla="*/ 1638 h 2147"/>
                  <a:gd name="T12" fmla="*/ 399 w 1862"/>
                  <a:gd name="T13" fmla="*/ 1504 h 2147"/>
                  <a:gd name="T14" fmla="*/ 604 w 1862"/>
                  <a:gd name="T15" fmla="*/ 1377 h 2147"/>
                  <a:gd name="T16" fmla="*/ 695 w 1862"/>
                  <a:gd name="T17" fmla="*/ 1291 h 2147"/>
                  <a:gd name="T18" fmla="*/ 715 w 1862"/>
                  <a:gd name="T19" fmla="*/ 1265 h 2147"/>
                  <a:gd name="T20" fmla="*/ 726 w 1862"/>
                  <a:gd name="T21" fmla="*/ 1213 h 2147"/>
                  <a:gd name="T22" fmla="*/ 713 w 1862"/>
                  <a:gd name="T23" fmla="*/ 1187 h 2147"/>
                  <a:gd name="T24" fmla="*/ 676 w 1862"/>
                  <a:gd name="T25" fmla="*/ 1172 h 2147"/>
                  <a:gd name="T26" fmla="*/ 604 w 1862"/>
                  <a:gd name="T27" fmla="*/ 1148 h 2147"/>
                  <a:gd name="T28" fmla="*/ 563 w 1862"/>
                  <a:gd name="T29" fmla="*/ 1100 h 2147"/>
                  <a:gd name="T30" fmla="*/ 558 w 1862"/>
                  <a:gd name="T31" fmla="*/ 1054 h 2147"/>
                  <a:gd name="T32" fmla="*/ 584 w 1862"/>
                  <a:gd name="T33" fmla="*/ 994 h 2147"/>
                  <a:gd name="T34" fmla="*/ 635 w 1862"/>
                  <a:gd name="T35" fmla="*/ 933 h 2147"/>
                  <a:gd name="T36" fmla="*/ 697 w 1862"/>
                  <a:gd name="T37" fmla="*/ 879 h 2147"/>
                  <a:gd name="T38" fmla="*/ 759 w 1862"/>
                  <a:gd name="T39" fmla="*/ 853 h 2147"/>
                  <a:gd name="T40" fmla="*/ 808 w 1862"/>
                  <a:gd name="T41" fmla="*/ 860 h 2147"/>
                  <a:gd name="T42" fmla="*/ 829 w 1862"/>
                  <a:gd name="T43" fmla="*/ 875 h 2147"/>
                  <a:gd name="T44" fmla="*/ 865 w 1862"/>
                  <a:gd name="T45" fmla="*/ 933 h 2147"/>
                  <a:gd name="T46" fmla="*/ 873 w 1862"/>
                  <a:gd name="T47" fmla="*/ 961 h 2147"/>
                  <a:gd name="T48" fmla="*/ 878 w 1862"/>
                  <a:gd name="T49" fmla="*/ 987 h 2147"/>
                  <a:gd name="T50" fmla="*/ 904 w 1862"/>
                  <a:gd name="T51" fmla="*/ 1015 h 2147"/>
                  <a:gd name="T52" fmla="*/ 967 w 1862"/>
                  <a:gd name="T53" fmla="*/ 1007 h 2147"/>
                  <a:gd name="T54" fmla="*/ 980 w 1862"/>
                  <a:gd name="T55" fmla="*/ 997 h 2147"/>
                  <a:gd name="T56" fmla="*/ 994 w 1862"/>
                  <a:gd name="T57" fmla="*/ 986 h 2147"/>
                  <a:gd name="T58" fmla="*/ 1115 w 1862"/>
                  <a:gd name="T59" fmla="*/ 835 h 2147"/>
                  <a:gd name="T60" fmla="*/ 1210 w 1862"/>
                  <a:gd name="T61" fmla="*/ 657 h 2147"/>
                  <a:gd name="T62" fmla="*/ 1210 w 1862"/>
                  <a:gd name="T63" fmla="*/ 655 h 2147"/>
                  <a:gd name="T64" fmla="*/ 1264 w 1862"/>
                  <a:gd name="T65" fmla="*/ 543 h 2147"/>
                  <a:gd name="T66" fmla="*/ 1405 w 1862"/>
                  <a:gd name="T67" fmla="*/ 350 h 2147"/>
                  <a:gd name="T68" fmla="*/ 1455 w 1862"/>
                  <a:gd name="T69" fmla="*/ 306 h 2147"/>
                  <a:gd name="T70" fmla="*/ 1514 w 1862"/>
                  <a:gd name="T71" fmla="*/ 297 h 2147"/>
                  <a:gd name="T72" fmla="*/ 1535 w 1862"/>
                  <a:gd name="T73" fmla="*/ 312 h 2147"/>
                  <a:gd name="T74" fmla="*/ 1547 w 1862"/>
                  <a:gd name="T75" fmla="*/ 345 h 2147"/>
                  <a:gd name="T76" fmla="*/ 1576 w 1862"/>
                  <a:gd name="T77" fmla="*/ 422 h 2147"/>
                  <a:gd name="T78" fmla="*/ 1619 w 1862"/>
                  <a:gd name="T79" fmla="*/ 456 h 2147"/>
                  <a:gd name="T80" fmla="*/ 1710 w 1862"/>
                  <a:gd name="T81" fmla="*/ 441 h 2147"/>
                  <a:gd name="T82" fmla="*/ 1808 w 1862"/>
                  <a:gd name="T83" fmla="*/ 356 h 2147"/>
                  <a:gd name="T84" fmla="*/ 1862 w 1862"/>
                  <a:gd name="T85" fmla="*/ 255 h 2147"/>
                  <a:gd name="T86" fmla="*/ 1843 w 1862"/>
                  <a:gd name="T87" fmla="*/ 189 h 2147"/>
                  <a:gd name="T88" fmla="*/ 1790 w 1862"/>
                  <a:gd name="T89" fmla="*/ 153 h 2147"/>
                  <a:gd name="T90" fmla="*/ 1745 w 1862"/>
                  <a:gd name="T91" fmla="*/ 142 h 2147"/>
                  <a:gd name="T92" fmla="*/ 1705 w 1862"/>
                  <a:gd name="T93" fmla="*/ 127 h 2147"/>
                  <a:gd name="T94" fmla="*/ 1692 w 1862"/>
                  <a:gd name="T95" fmla="*/ 93 h 2147"/>
                  <a:gd name="T96" fmla="*/ 1725 w 1862"/>
                  <a:gd name="T97" fmla="*/ 21 h 2147"/>
                  <a:gd name="T98" fmla="*/ 1712 w 1862"/>
                  <a:gd name="T99" fmla="*/ 8 h 2147"/>
                  <a:gd name="T100" fmla="*/ 1246 w 1862"/>
                  <a:gd name="T101" fmla="*/ 145 h 2147"/>
                  <a:gd name="T102" fmla="*/ 937 w 1862"/>
                  <a:gd name="T103" fmla="*/ 279 h 2147"/>
                  <a:gd name="T104" fmla="*/ 761 w 1862"/>
                  <a:gd name="T105" fmla="*/ 379 h 2147"/>
                  <a:gd name="T106" fmla="*/ 466 w 1862"/>
                  <a:gd name="T107" fmla="*/ 615 h 2147"/>
                  <a:gd name="T108" fmla="*/ 259 w 1862"/>
                  <a:gd name="T109" fmla="*/ 879 h 2147"/>
                  <a:gd name="T110" fmla="*/ 123 w 1862"/>
                  <a:gd name="T111" fmla="*/ 1172 h 2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2" h="2147">
                    <a:moveTo>
                      <a:pt x="123" y="1172"/>
                    </a:moveTo>
                    <a:lnTo>
                      <a:pt x="123" y="1172"/>
                    </a:lnTo>
                    <a:lnTo>
                      <a:pt x="103" y="1229"/>
                    </a:lnTo>
                    <a:lnTo>
                      <a:pt x="87" y="1285"/>
                    </a:lnTo>
                    <a:lnTo>
                      <a:pt x="72" y="1344"/>
                    </a:lnTo>
                    <a:lnTo>
                      <a:pt x="59" y="1401"/>
                    </a:lnTo>
                    <a:lnTo>
                      <a:pt x="48" y="1460"/>
                    </a:lnTo>
                    <a:lnTo>
                      <a:pt x="38" y="1520"/>
                    </a:lnTo>
                    <a:lnTo>
                      <a:pt x="30" y="1579"/>
                    </a:lnTo>
                    <a:lnTo>
                      <a:pt x="23" y="1641"/>
                    </a:lnTo>
                    <a:lnTo>
                      <a:pt x="17" y="1702"/>
                    </a:lnTo>
                    <a:lnTo>
                      <a:pt x="12" y="1764"/>
                    </a:lnTo>
                    <a:lnTo>
                      <a:pt x="7" y="1826"/>
                    </a:lnTo>
                    <a:lnTo>
                      <a:pt x="5" y="1890"/>
                    </a:lnTo>
                    <a:lnTo>
                      <a:pt x="0" y="2017"/>
                    </a:lnTo>
                    <a:lnTo>
                      <a:pt x="0" y="2147"/>
                    </a:lnTo>
                    <a:lnTo>
                      <a:pt x="0" y="2147"/>
                    </a:lnTo>
                    <a:lnTo>
                      <a:pt x="81" y="2089"/>
                    </a:lnTo>
                    <a:lnTo>
                      <a:pt x="164" y="2031"/>
                    </a:lnTo>
                    <a:lnTo>
                      <a:pt x="164" y="2031"/>
                    </a:lnTo>
                    <a:lnTo>
                      <a:pt x="252" y="1970"/>
                    </a:lnTo>
                    <a:lnTo>
                      <a:pt x="344" y="1908"/>
                    </a:lnTo>
                    <a:lnTo>
                      <a:pt x="440" y="1846"/>
                    </a:lnTo>
                    <a:lnTo>
                      <a:pt x="541" y="1784"/>
                    </a:lnTo>
                    <a:lnTo>
                      <a:pt x="541" y="1784"/>
                    </a:lnTo>
                    <a:lnTo>
                      <a:pt x="520" y="1759"/>
                    </a:lnTo>
                    <a:lnTo>
                      <a:pt x="499" y="1733"/>
                    </a:lnTo>
                    <a:lnTo>
                      <a:pt x="478" y="1704"/>
                    </a:lnTo>
                    <a:lnTo>
                      <a:pt x="455" y="1672"/>
                    </a:lnTo>
                    <a:lnTo>
                      <a:pt x="434" y="1638"/>
                    </a:lnTo>
                    <a:lnTo>
                      <a:pt x="412" y="1599"/>
                    </a:lnTo>
                    <a:lnTo>
                      <a:pt x="391" y="1560"/>
                    </a:lnTo>
                    <a:lnTo>
                      <a:pt x="371" y="1516"/>
                    </a:lnTo>
                    <a:lnTo>
                      <a:pt x="371" y="1516"/>
                    </a:lnTo>
                    <a:lnTo>
                      <a:pt x="399" y="1504"/>
                    </a:lnTo>
                    <a:lnTo>
                      <a:pt x="427" y="1489"/>
                    </a:lnTo>
                    <a:lnTo>
                      <a:pt x="478" y="1462"/>
                    </a:lnTo>
                    <a:lnTo>
                      <a:pt x="525" y="1434"/>
                    </a:lnTo>
                    <a:lnTo>
                      <a:pt x="566" y="1404"/>
                    </a:lnTo>
                    <a:lnTo>
                      <a:pt x="604" y="1377"/>
                    </a:lnTo>
                    <a:lnTo>
                      <a:pt x="635" y="1349"/>
                    </a:lnTo>
                    <a:lnTo>
                      <a:pt x="662" y="1324"/>
                    </a:lnTo>
                    <a:lnTo>
                      <a:pt x="685" y="1303"/>
                    </a:lnTo>
                    <a:lnTo>
                      <a:pt x="685" y="1303"/>
                    </a:lnTo>
                    <a:lnTo>
                      <a:pt x="695" y="1291"/>
                    </a:lnTo>
                    <a:lnTo>
                      <a:pt x="695" y="1291"/>
                    </a:lnTo>
                    <a:lnTo>
                      <a:pt x="702" y="1285"/>
                    </a:lnTo>
                    <a:lnTo>
                      <a:pt x="702" y="1285"/>
                    </a:lnTo>
                    <a:lnTo>
                      <a:pt x="708" y="1275"/>
                    </a:lnTo>
                    <a:lnTo>
                      <a:pt x="715" y="1265"/>
                    </a:lnTo>
                    <a:lnTo>
                      <a:pt x="720" y="1256"/>
                    </a:lnTo>
                    <a:lnTo>
                      <a:pt x="723" y="1244"/>
                    </a:lnTo>
                    <a:lnTo>
                      <a:pt x="726" y="1233"/>
                    </a:lnTo>
                    <a:lnTo>
                      <a:pt x="726" y="1223"/>
                    </a:lnTo>
                    <a:lnTo>
                      <a:pt x="726" y="1213"/>
                    </a:lnTo>
                    <a:lnTo>
                      <a:pt x="725" y="1203"/>
                    </a:lnTo>
                    <a:lnTo>
                      <a:pt x="725" y="1203"/>
                    </a:lnTo>
                    <a:lnTo>
                      <a:pt x="721" y="1197"/>
                    </a:lnTo>
                    <a:lnTo>
                      <a:pt x="718" y="1192"/>
                    </a:lnTo>
                    <a:lnTo>
                      <a:pt x="713" y="1187"/>
                    </a:lnTo>
                    <a:lnTo>
                      <a:pt x="708" y="1182"/>
                    </a:lnTo>
                    <a:lnTo>
                      <a:pt x="702" y="1179"/>
                    </a:lnTo>
                    <a:lnTo>
                      <a:pt x="695" y="1175"/>
                    </a:lnTo>
                    <a:lnTo>
                      <a:pt x="685" y="1174"/>
                    </a:lnTo>
                    <a:lnTo>
                      <a:pt x="676" y="1172"/>
                    </a:lnTo>
                    <a:lnTo>
                      <a:pt x="676" y="1172"/>
                    </a:lnTo>
                    <a:lnTo>
                      <a:pt x="654" y="1167"/>
                    </a:lnTo>
                    <a:lnTo>
                      <a:pt x="630" y="1161"/>
                    </a:lnTo>
                    <a:lnTo>
                      <a:pt x="617" y="1154"/>
                    </a:lnTo>
                    <a:lnTo>
                      <a:pt x="604" y="1148"/>
                    </a:lnTo>
                    <a:lnTo>
                      <a:pt x="592" y="1139"/>
                    </a:lnTo>
                    <a:lnTo>
                      <a:pt x="581" y="1130"/>
                    </a:lnTo>
                    <a:lnTo>
                      <a:pt x="581" y="1130"/>
                    </a:lnTo>
                    <a:lnTo>
                      <a:pt x="571" y="1117"/>
                    </a:lnTo>
                    <a:lnTo>
                      <a:pt x="563" y="1100"/>
                    </a:lnTo>
                    <a:lnTo>
                      <a:pt x="559" y="1092"/>
                    </a:lnTo>
                    <a:lnTo>
                      <a:pt x="558" y="1084"/>
                    </a:lnTo>
                    <a:lnTo>
                      <a:pt x="558" y="1074"/>
                    </a:lnTo>
                    <a:lnTo>
                      <a:pt x="558" y="1064"/>
                    </a:lnTo>
                    <a:lnTo>
                      <a:pt x="558" y="1054"/>
                    </a:lnTo>
                    <a:lnTo>
                      <a:pt x="561" y="1043"/>
                    </a:lnTo>
                    <a:lnTo>
                      <a:pt x="564" y="1032"/>
                    </a:lnTo>
                    <a:lnTo>
                      <a:pt x="569" y="1020"/>
                    </a:lnTo>
                    <a:lnTo>
                      <a:pt x="576" y="1007"/>
                    </a:lnTo>
                    <a:lnTo>
                      <a:pt x="584" y="994"/>
                    </a:lnTo>
                    <a:lnTo>
                      <a:pt x="594" y="979"/>
                    </a:lnTo>
                    <a:lnTo>
                      <a:pt x="605" y="964"/>
                    </a:lnTo>
                    <a:lnTo>
                      <a:pt x="605" y="964"/>
                    </a:lnTo>
                    <a:lnTo>
                      <a:pt x="618" y="950"/>
                    </a:lnTo>
                    <a:lnTo>
                      <a:pt x="635" y="933"/>
                    </a:lnTo>
                    <a:lnTo>
                      <a:pt x="635" y="933"/>
                    </a:lnTo>
                    <a:lnTo>
                      <a:pt x="651" y="917"/>
                    </a:lnTo>
                    <a:lnTo>
                      <a:pt x="667" y="902"/>
                    </a:lnTo>
                    <a:lnTo>
                      <a:pt x="682" y="891"/>
                    </a:lnTo>
                    <a:lnTo>
                      <a:pt x="697" y="879"/>
                    </a:lnTo>
                    <a:lnTo>
                      <a:pt x="710" y="871"/>
                    </a:lnTo>
                    <a:lnTo>
                      <a:pt x="723" y="865"/>
                    </a:lnTo>
                    <a:lnTo>
                      <a:pt x="736" y="860"/>
                    </a:lnTo>
                    <a:lnTo>
                      <a:pt x="747" y="855"/>
                    </a:lnTo>
                    <a:lnTo>
                      <a:pt x="759" y="853"/>
                    </a:lnTo>
                    <a:lnTo>
                      <a:pt x="770" y="853"/>
                    </a:lnTo>
                    <a:lnTo>
                      <a:pt x="780" y="853"/>
                    </a:lnTo>
                    <a:lnTo>
                      <a:pt x="790" y="855"/>
                    </a:lnTo>
                    <a:lnTo>
                      <a:pt x="798" y="857"/>
                    </a:lnTo>
                    <a:lnTo>
                      <a:pt x="808" y="860"/>
                    </a:lnTo>
                    <a:lnTo>
                      <a:pt x="823" y="870"/>
                    </a:lnTo>
                    <a:lnTo>
                      <a:pt x="823" y="870"/>
                    </a:lnTo>
                    <a:lnTo>
                      <a:pt x="828" y="875"/>
                    </a:lnTo>
                    <a:lnTo>
                      <a:pt x="828" y="875"/>
                    </a:lnTo>
                    <a:lnTo>
                      <a:pt x="829" y="875"/>
                    </a:lnTo>
                    <a:lnTo>
                      <a:pt x="829" y="875"/>
                    </a:lnTo>
                    <a:lnTo>
                      <a:pt x="837" y="884"/>
                    </a:lnTo>
                    <a:lnTo>
                      <a:pt x="844" y="893"/>
                    </a:lnTo>
                    <a:lnTo>
                      <a:pt x="855" y="914"/>
                    </a:lnTo>
                    <a:lnTo>
                      <a:pt x="865" y="933"/>
                    </a:lnTo>
                    <a:lnTo>
                      <a:pt x="870" y="953"/>
                    </a:lnTo>
                    <a:lnTo>
                      <a:pt x="870" y="953"/>
                    </a:lnTo>
                    <a:lnTo>
                      <a:pt x="873" y="961"/>
                    </a:lnTo>
                    <a:lnTo>
                      <a:pt x="873" y="961"/>
                    </a:lnTo>
                    <a:lnTo>
                      <a:pt x="873" y="961"/>
                    </a:lnTo>
                    <a:lnTo>
                      <a:pt x="873" y="961"/>
                    </a:lnTo>
                    <a:lnTo>
                      <a:pt x="873" y="969"/>
                    </a:lnTo>
                    <a:lnTo>
                      <a:pt x="873" y="969"/>
                    </a:lnTo>
                    <a:lnTo>
                      <a:pt x="875" y="979"/>
                    </a:lnTo>
                    <a:lnTo>
                      <a:pt x="878" y="987"/>
                    </a:lnTo>
                    <a:lnTo>
                      <a:pt x="882" y="996"/>
                    </a:lnTo>
                    <a:lnTo>
                      <a:pt x="885" y="1000"/>
                    </a:lnTo>
                    <a:lnTo>
                      <a:pt x="885" y="1000"/>
                    </a:lnTo>
                    <a:lnTo>
                      <a:pt x="893" y="1010"/>
                    </a:lnTo>
                    <a:lnTo>
                      <a:pt x="904" y="1015"/>
                    </a:lnTo>
                    <a:lnTo>
                      <a:pt x="916" y="1018"/>
                    </a:lnTo>
                    <a:lnTo>
                      <a:pt x="927" y="1018"/>
                    </a:lnTo>
                    <a:lnTo>
                      <a:pt x="940" y="1017"/>
                    </a:lnTo>
                    <a:lnTo>
                      <a:pt x="953" y="1012"/>
                    </a:lnTo>
                    <a:lnTo>
                      <a:pt x="967" y="1007"/>
                    </a:lnTo>
                    <a:lnTo>
                      <a:pt x="978" y="999"/>
                    </a:lnTo>
                    <a:lnTo>
                      <a:pt x="978" y="999"/>
                    </a:lnTo>
                    <a:lnTo>
                      <a:pt x="980" y="999"/>
                    </a:lnTo>
                    <a:lnTo>
                      <a:pt x="980" y="999"/>
                    </a:lnTo>
                    <a:lnTo>
                      <a:pt x="980" y="997"/>
                    </a:lnTo>
                    <a:lnTo>
                      <a:pt x="980" y="997"/>
                    </a:lnTo>
                    <a:lnTo>
                      <a:pt x="994" y="986"/>
                    </a:lnTo>
                    <a:lnTo>
                      <a:pt x="994" y="986"/>
                    </a:lnTo>
                    <a:lnTo>
                      <a:pt x="994" y="986"/>
                    </a:lnTo>
                    <a:lnTo>
                      <a:pt x="994" y="986"/>
                    </a:lnTo>
                    <a:lnTo>
                      <a:pt x="1014" y="964"/>
                    </a:lnTo>
                    <a:lnTo>
                      <a:pt x="1037" y="940"/>
                    </a:lnTo>
                    <a:lnTo>
                      <a:pt x="1061" y="909"/>
                    </a:lnTo>
                    <a:lnTo>
                      <a:pt x="1089" y="875"/>
                    </a:lnTo>
                    <a:lnTo>
                      <a:pt x="1115" y="835"/>
                    </a:lnTo>
                    <a:lnTo>
                      <a:pt x="1143" y="791"/>
                    </a:lnTo>
                    <a:lnTo>
                      <a:pt x="1171" y="742"/>
                    </a:lnTo>
                    <a:lnTo>
                      <a:pt x="1195" y="690"/>
                    </a:lnTo>
                    <a:lnTo>
                      <a:pt x="1195" y="690"/>
                    </a:lnTo>
                    <a:lnTo>
                      <a:pt x="1210" y="657"/>
                    </a:lnTo>
                    <a:lnTo>
                      <a:pt x="1210" y="657"/>
                    </a:lnTo>
                    <a:lnTo>
                      <a:pt x="1210" y="657"/>
                    </a:lnTo>
                    <a:lnTo>
                      <a:pt x="1210" y="657"/>
                    </a:lnTo>
                    <a:lnTo>
                      <a:pt x="1210" y="657"/>
                    </a:lnTo>
                    <a:lnTo>
                      <a:pt x="1210" y="655"/>
                    </a:lnTo>
                    <a:lnTo>
                      <a:pt x="1210" y="655"/>
                    </a:lnTo>
                    <a:lnTo>
                      <a:pt x="1223" y="626"/>
                    </a:lnTo>
                    <a:lnTo>
                      <a:pt x="1236" y="597"/>
                    </a:lnTo>
                    <a:lnTo>
                      <a:pt x="1251" y="569"/>
                    </a:lnTo>
                    <a:lnTo>
                      <a:pt x="1264" y="543"/>
                    </a:lnTo>
                    <a:lnTo>
                      <a:pt x="1293" y="494"/>
                    </a:lnTo>
                    <a:lnTo>
                      <a:pt x="1325" y="449"/>
                    </a:lnTo>
                    <a:lnTo>
                      <a:pt x="1352" y="410"/>
                    </a:lnTo>
                    <a:lnTo>
                      <a:pt x="1380" y="377"/>
                    </a:lnTo>
                    <a:lnTo>
                      <a:pt x="1405" y="350"/>
                    </a:lnTo>
                    <a:lnTo>
                      <a:pt x="1424" y="328"/>
                    </a:lnTo>
                    <a:lnTo>
                      <a:pt x="1424" y="328"/>
                    </a:lnTo>
                    <a:lnTo>
                      <a:pt x="1434" y="320"/>
                    </a:lnTo>
                    <a:lnTo>
                      <a:pt x="1445" y="312"/>
                    </a:lnTo>
                    <a:lnTo>
                      <a:pt x="1455" y="306"/>
                    </a:lnTo>
                    <a:lnTo>
                      <a:pt x="1468" y="301"/>
                    </a:lnTo>
                    <a:lnTo>
                      <a:pt x="1480" y="297"/>
                    </a:lnTo>
                    <a:lnTo>
                      <a:pt x="1491" y="296"/>
                    </a:lnTo>
                    <a:lnTo>
                      <a:pt x="1503" y="296"/>
                    </a:lnTo>
                    <a:lnTo>
                      <a:pt x="1514" y="297"/>
                    </a:lnTo>
                    <a:lnTo>
                      <a:pt x="1514" y="297"/>
                    </a:lnTo>
                    <a:lnTo>
                      <a:pt x="1519" y="299"/>
                    </a:lnTo>
                    <a:lnTo>
                      <a:pt x="1526" y="302"/>
                    </a:lnTo>
                    <a:lnTo>
                      <a:pt x="1531" y="307"/>
                    </a:lnTo>
                    <a:lnTo>
                      <a:pt x="1535" y="312"/>
                    </a:lnTo>
                    <a:lnTo>
                      <a:pt x="1539" y="319"/>
                    </a:lnTo>
                    <a:lnTo>
                      <a:pt x="1542" y="327"/>
                    </a:lnTo>
                    <a:lnTo>
                      <a:pt x="1545" y="335"/>
                    </a:lnTo>
                    <a:lnTo>
                      <a:pt x="1547" y="345"/>
                    </a:lnTo>
                    <a:lnTo>
                      <a:pt x="1547" y="345"/>
                    </a:lnTo>
                    <a:lnTo>
                      <a:pt x="1548" y="358"/>
                    </a:lnTo>
                    <a:lnTo>
                      <a:pt x="1552" y="373"/>
                    </a:lnTo>
                    <a:lnTo>
                      <a:pt x="1558" y="389"/>
                    </a:lnTo>
                    <a:lnTo>
                      <a:pt x="1566" y="405"/>
                    </a:lnTo>
                    <a:lnTo>
                      <a:pt x="1576" y="422"/>
                    </a:lnTo>
                    <a:lnTo>
                      <a:pt x="1588" y="435"/>
                    </a:lnTo>
                    <a:lnTo>
                      <a:pt x="1602" y="448"/>
                    </a:lnTo>
                    <a:lnTo>
                      <a:pt x="1611" y="453"/>
                    </a:lnTo>
                    <a:lnTo>
                      <a:pt x="1619" y="456"/>
                    </a:lnTo>
                    <a:lnTo>
                      <a:pt x="1619" y="456"/>
                    </a:lnTo>
                    <a:lnTo>
                      <a:pt x="1633" y="459"/>
                    </a:lnTo>
                    <a:lnTo>
                      <a:pt x="1651" y="461"/>
                    </a:lnTo>
                    <a:lnTo>
                      <a:pt x="1669" y="459"/>
                    </a:lnTo>
                    <a:lnTo>
                      <a:pt x="1689" y="453"/>
                    </a:lnTo>
                    <a:lnTo>
                      <a:pt x="1710" y="441"/>
                    </a:lnTo>
                    <a:lnTo>
                      <a:pt x="1733" y="427"/>
                    </a:lnTo>
                    <a:lnTo>
                      <a:pt x="1758" y="407"/>
                    </a:lnTo>
                    <a:lnTo>
                      <a:pt x="1786" y="381"/>
                    </a:lnTo>
                    <a:lnTo>
                      <a:pt x="1786" y="381"/>
                    </a:lnTo>
                    <a:lnTo>
                      <a:pt x="1808" y="356"/>
                    </a:lnTo>
                    <a:lnTo>
                      <a:pt x="1826" y="333"/>
                    </a:lnTo>
                    <a:lnTo>
                      <a:pt x="1841" y="310"/>
                    </a:lnTo>
                    <a:lnTo>
                      <a:pt x="1851" y="291"/>
                    </a:lnTo>
                    <a:lnTo>
                      <a:pt x="1857" y="273"/>
                    </a:lnTo>
                    <a:lnTo>
                      <a:pt x="1862" y="255"/>
                    </a:lnTo>
                    <a:lnTo>
                      <a:pt x="1862" y="240"/>
                    </a:lnTo>
                    <a:lnTo>
                      <a:pt x="1861" y="225"/>
                    </a:lnTo>
                    <a:lnTo>
                      <a:pt x="1857" y="212"/>
                    </a:lnTo>
                    <a:lnTo>
                      <a:pt x="1851" y="201"/>
                    </a:lnTo>
                    <a:lnTo>
                      <a:pt x="1843" y="189"/>
                    </a:lnTo>
                    <a:lnTo>
                      <a:pt x="1835" y="181"/>
                    </a:lnTo>
                    <a:lnTo>
                      <a:pt x="1823" y="171"/>
                    </a:lnTo>
                    <a:lnTo>
                      <a:pt x="1813" y="165"/>
                    </a:lnTo>
                    <a:lnTo>
                      <a:pt x="1802" y="158"/>
                    </a:lnTo>
                    <a:lnTo>
                      <a:pt x="1790" y="153"/>
                    </a:lnTo>
                    <a:lnTo>
                      <a:pt x="1790" y="153"/>
                    </a:lnTo>
                    <a:lnTo>
                      <a:pt x="1777" y="149"/>
                    </a:lnTo>
                    <a:lnTo>
                      <a:pt x="1764" y="145"/>
                    </a:lnTo>
                    <a:lnTo>
                      <a:pt x="1745" y="142"/>
                    </a:lnTo>
                    <a:lnTo>
                      <a:pt x="1745" y="142"/>
                    </a:lnTo>
                    <a:lnTo>
                      <a:pt x="1732" y="140"/>
                    </a:lnTo>
                    <a:lnTo>
                      <a:pt x="1720" y="135"/>
                    </a:lnTo>
                    <a:lnTo>
                      <a:pt x="1720" y="135"/>
                    </a:lnTo>
                    <a:lnTo>
                      <a:pt x="1712" y="132"/>
                    </a:lnTo>
                    <a:lnTo>
                      <a:pt x="1705" y="127"/>
                    </a:lnTo>
                    <a:lnTo>
                      <a:pt x="1701" y="121"/>
                    </a:lnTo>
                    <a:lnTo>
                      <a:pt x="1697" y="114"/>
                    </a:lnTo>
                    <a:lnTo>
                      <a:pt x="1694" y="108"/>
                    </a:lnTo>
                    <a:lnTo>
                      <a:pt x="1692" y="100"/>
                    </a:lnTo>
                    <a:lnTo>
                      <a:pt x="1692" y="93"/>
                    </a:lnTo>
                    <a:lnTo>
                      <a:pt x="1692" y="85"/>
                    </a:lnTo>
                    <a:lnTo>
                      <a:pt x="1697" y="67"/>
                    </a:lnTo>
                    <a:lnTo>
                      <a:pt x="1704" y="50"/>
                    </a:lnTo>
                    <a:lnTo>
                      <a:pt x="1714" y="36"/>
                    </a:lnTo>
                    <a:lnTo>
                      <a:pt x="1725" y="21"/>
                    </a:lnTo>
                    <a:lnTo>
                      <a:pt x="1725" y="21"/>
                    </a:lnTo>
                    <a:lnTo>
                      <a:pt x="1746" y="0"/>
                    </a:lnTo>
                    <a:lnTo>
                      <a:pt x="1746" y="0"/>
                    </a:lnTo>
                    <a:lnTo>
                      <a:pt x="1712" y="8"/>
                    </a:lnTo>
                    <a:lnTo>
                      <a:pt x="1712" y="8"/>
                    </a:lnTo>
                    <a:lnTo>
                      <a:pt x="1611" y="32"/>
                    </a:lnTo>
                    <a:lnTo>
                      <a:pt x="1514" y="59"/>
                    </a:lnTo>
                    <a:lnTo>
                      <a:pt x="1421" y="86"/>
                    </a:lnTo>
                    <a:lnTo>
                      <a:pt x="1331" y="116"/>
                    </a:lnTo>
                    <a:lnTo>
                      <a:pt x="1246" y="145"/>
                    </a:lnTo>
                    <a:lnTo>
                      <a:pt x="1164" y="176"/>
                    </a:lnTo>
                    <a:lnTo>
                      <a:pt x="1086" y="209"/>
                    </a:lnTo>
                    <a:lnTo>
                      <a:pt x="1011" y="242"/>
                    </a:lnTo>
                    <a:lnTo>
                      <a:pt x="1011" y="242"/>
                    </a:lnTo>
                    <a:lnTo>
                      <a:pt x="937" y="279"/>
                    </a:lnTo>
                    <a:lnTo>
                      <a:pt x="867" y="315"/>
                    </a:lnTo>
                    <a:lnTo>
                      <a:pt x="867" y="315"/>
                    </a:lnTo>
                    <a:lnTo>
                      <a:pt x="831" y="337"/>
                    </a:lnTo>
                    <a:lnTo>
                      <a:pt x="831" y="337"/>
                    </a:lnTo>
                    <a:lnTo>
                      <a:pt x="761" y="379"/>
                    </a:lnTo>
                    <a:lnTo>
                      <a:pt x="694" y="423"/>
                    </a:lnTo>
                    <a:lnTo>
                      <a:pt x="631" y="469"/>
                    </a:lnTo>
                    <a:lnTo>
                      <a:pt x="573" y="516"/>
                    </a:lnTo>
                    <a:lnTo>
                      <a:pt x="517" y="564"/>
                    </a:lnTo>
                    <a:lnTo>
                      <a:pt x="466" y="615"/>
                    </a:lnTo>
                    <a:lnTo>
                      <a:pt x="419" y="665"/>
                    </a:lnTo>
                    <a:lnTo>
                      <a:pt x="373" y="718"/>
                    </a:lnTo>
                    <a:lnTo>
                      <a:pt x="332" y="770"/>
                    </a:lnTo>
                    <a:lnTo>
                      <a:pt x="293" y="824"/>
                    </a:lnTo>
                    <a:lnTo>
                      <a:pt x="259" y="879"/>
                    </a:lnTo>
                    <a:lnTo>
                      <a:pt x="226" y="937"/>
                    </a:lnTo>
                    <a:lnTo>
                      <a:pt x="197" y="994"/>
                    </a:lnTo>
                    <a:lnTo>
                      <a:pt x="169" y="1053"/>
                    </a:lnTo>
                    <a:lnTo>
                      <a:pt x="144" y="1112"/>
                    </a:lnTo>
                    <a:lnTo>
                      <a:pt x="123" y="1172"/>
                    </a:lnTo>
                  </a:path>
                </a:pathLst>
              </a:custGeom>
              <a:grpFill/>
              <a:ln w="5238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178300" y="433388"/>
              <a:ext cx="4627563" cy="5186363"/>
              <a:chOff x="4178300" y="433388"/>
              <a:chExt cx="4627563" cy="5186363"/>
            </a:xfrm>
            <a:grpFill/>
          </p:grpSpPr>
          <p:sp>
            <p:nvSpPr>
              <p:cNvPr id="53" name="Freeform 25"/>
              <p:cNvSpPr>
                <a:spLocks/>
              </p:cNvSpPr>
              <p:nvPr/>
            </p:nvSpPr>
            <p:spPr bwMode="auto">
              <a:xfrm>
                <a:off x="4178300" y="433388"/>
                <a:ext cx="4627563" cy="5186363"/>
              </a:xfrm>
              <a:custGeom>
                <a:avLst/>
                <a:gdLst>
                  <a:gd name="T0" fmla="*/ 2699 w 2915"/>
                  <a:gd name="T1" fmla="*/ 1625 h 3267"/>
                  <a:gd name="T2" fmla="*/ 2548 w 2915"/>
                  <a:gd name="T3" fmla="*/ 1777 h 3267"/>
                  <a:gd name="T4" fmla="*/ 2486 w 2915"/>
                  <a:gd name="T5" fmla="*/ 1761 h 3267"/>
                  <a:gd name="T6" fmla="*/ 2472 w 2915"/>
                  <a:gd name="T7" fmla="*/ 1707 h 3267"/>
                  <a:gd name="T8" fmla="*/ 2395 w 2915"/>
                  <a:gd name="T9" fmla="*/ 1617 h 3267"/>
                  <a:gd name="T10" fmla="*/ 2235 w 2915"/>
                  <a:gd name="T11" fmla="*/ 1696 h 3267"/>
                  <a:gd name="T12" fmla="*/ 2159 w 2915"/>
                  <a:gd name="T13" fmla="*/ 1820 h 3267"/>
                  <a:gd name="T14" fmla="*/ 2194 w 2915"/>
                  <a:gd name="T15" fmla="*/ 1902 h 3267"/>
                  <a:gd name="T16" fmla="*/ 2243 w 2915"/>
                  <a:gd name="T17" fmla="*/ 1928 h 3267"/>
                  <a:gd name="T18" fmla="*/ 2302 w 2915"/>
                  <a:gd name="T19" fmla="*/ 1941 h 3267"/>
                  <a:gd name="T20" fmla="*/ 2328 w 2915"/>
                  <a:gd name="T21" fmla="*/ 1996 h 3267"/>
                  <a:gd name="T22" fmla="*/ 2217 w 2915"/>
                  <a:gd name="T23" fmla="*/ 2129 h 3267"/>
                  <a:gd name="T24" fmla="*/ 1975 w 2915"/>
                  <a:gd name="T25" fmla="*/ 2279 h 3267"/>
                  <a:gd name="T26" fmla="*/ 1672 w 2915"/>
                  <a:gd name="T27" fmla="*/ 2480 h 3267"/>
                  <a:gd name="T28" fmla="*/ 1620 w 2915"/>
                  <a:gd name="T29" fmla="*/ 2582 h 3267"/>
                  <a:gd name="T30" fmla="*/ 1659 w 2915"/>
                  <a:gd name="T31" fmla="*/ 2621 h 3267"/>
                  <a:gd name="T32" fmla="*/ 1739 w 2915"/>
                  <a:gd name="T33" fmla="*/ 2646 h 3267"/>
                  <a:gd name="T34" fmla="*/ 1788 w 2915"/>
                  <a:gd name="T35" fmla="*/ 2719 h 3267"/>
                  <a:gd name="T36" fmla="*/ 1712 w 2915"/>
                  <a:gd name="T37" fmla="*/ 2860 h 3267"/>
                  <a:gd name="T38" fmla="*/ 1604 w 2915"/>
                  <a:gd name="T39" fmla="*/ 2937 h 3267"/>
                  <a:gd name="T40" fmla="*/ 1530 w 2915"/>
                  <a:gd name="T41" fmla="*/ 2928 h 3267"/>
                  <a:gd name="T42" fmla="*/ 1473 w 2915"/>
                  <a:gd name="T43" fmla="*/ 2835 h 3267"/>
                  <a:gd name="T44" fmla="*/ 1437 w 2915"/>
                  <a:gd name="T45" fmla="*/ 2776 h 3267"/>
                  <a:gd name="T46" fmla="*/ 1350 w 2915"/>
                  <a:gd name="T47" fmla="*/ 2807 h 3267"/>
                  <a:gd name="T48" fmla="*/ 1152 w 2915"/>
                  <a:gd name="T49" fmla="*/ 3098 h 3267"/>
                  <a:gd name="T50" fmla="*/ 973 w 2915"/>
                  <a:gd name="T51" fmla="*/ 3053 h 3267"/>
                  <a:gd name="T52" fmla="*/ 809 w 2915"/>
                  <a:gd name="T53" fmla="*/ 2923 h 3267"/>
                  <a:gd name="T54" fmla="*/ 781 w 2915"/>
                  <a:gd name="T55" fmla="*/ 2827 h 3267"/>
                  <a:gd name="T56" fmla="*/ 866 w 2915"/>
                  <a:gd name="T57" fmla="*/ 2791 h 3267"/>
                  <a:gd name="T58" fmla="*/ 940 w 2915"/>
                  <a:gd name="T59" fmla="*/ 2716 h 3267"/>
                  <a:gd name="T60" fmla="*/ 914 w 2915"/>
                  <a:gd name="T61" fmla="*/ 2624 h 3267"/>
                  <a:gd name="T62" fmla="*/ 861 w 2915"/>
                  <a:gd name="T63" fmla="*/ 2562 h 3267"/>
                  <a:gd name="T64" fmla="*/ 570 w 2915"/>
                  <a:gd name="T65" fmla="*/ 2655 h 3267"/>
                  <a:gd name="T66" fmla="*/ 152 w 2915"/>
                  <a:gd name="T67" fmla="*/ 3076 h 3267"/>
                  <a:gd name="T68" fmla="*/ 709 w 2915"/>
                  <a:gd name="T69" fmla="*/ 3218 h 3267"/>
                  <a:gd name="T70" fmla="*/ 1149 w 2915"/>
                  <a:gd name="T71" fmla="*/ 3265 h 3267"/>
                  <a:gd name="T72" fmla="*/ 1571 w 2915"/>
                  <a:gd name="T73" fmla="*/ 3234 h 3267"/>
                  <a:gd name="T74" fmla="*/ 1939 w 2915"/>
                  <a:gd name="T75" fmla="*/ 3120 h 3267"/>
                  <a:gd name="T76" fmla="*/ 2235 w 2915"/>
                  <a:gd name="T77" fmla="*/ 2932 h 3267"/>
                  <a:gd name="T78" fmla="*/ 2467 w 2915"/>
                  <a:gd name="T79" fmla="*/ 2685 h 3267"/>
                  <a:gd name="T80" fmla="*/ 2660 w 2915"/>
                  <a:gd name="T81" fmla="*/ 2358 h 3267"/>
                  <a:gd name="T82" fmla="*/ 2833 w 2915"/>
                  <a:gd name="T83" fmla="*/ 1810 h 3267"/>
                  <a:gd name="T84" fmla="*/ 2898 w 2915"/>
                  <a:gd name="T85" fmla="*/ 1346 h 3267"/>
                  <a:gd name="T86" fmla="*/ 2902 w 2915"/>
                  <a:gd name="T87" fmla="*/ 554 h 3267"/>
                  <a:gd name="T88" fmla="*/ 2838 w 2915"/>
                  <a:gd name="T89" fmla="*/ 0 h 3267"/>
                  <a:gd name="T90" fmla="*/ 2691 w 2915"/>
                  <a:gd name="T91" fmla="*/ 237 h 3267"/>
                  <a:gd name="T92" fmla="*/ 2437 w 2915"/>
                  <a:gd name="T93" fmla="*/ 458 h 3267"/>
                  <a:gd name="T94" fmla="*/ 2001 w 2915"/>
                  <a:gd name="T95" fmla="*/ 679 h 3267"/>
                  <a:gd name="T96" fmla="*/ 2174 w 2915"/>
                  <a:gd name="T97" fmla="*/ 909 h 3267"/>
                  <a:gd name="T98" fmla="*/ 2257 w 2915"/>
                  <a:gd name="T99" fmla="*/ 940 h 3267"/>
                  <a:gd name="T100" fmla="*/ 2300 w 2915"/>
                  <a:gd name="T101" fmla="*/ 889 h 3267"/>
                  <a:gd name="T102" fmla="*/ 2364 w 2915"/>
                  <a:gd name="T103" fmla="*/ 778 h 3267"/>
                  <a:gd name="T104" fmla="*/ 2450 w 2915"/>
                  <a:gd name="T105" fmla="*/ 782 h 3267"/>
                  <a:gd name="T106" fmla="*/ 2562 w 2915"/>
                  <a:gd name="T107" fmla="*/ 873 h 3267"/>
                  <a:gd name="T108" fmla="*/ 2771 w 2915"/>
                  <a:gd name="T109" fmla="*/ 222 h 3267"/>
                  <a:gd name="T110" fmla="*/ 2638 w 2915"/>
                  <a:gd name="T111" fmla="*/ 855 h 3267"/>
                  <a:gd name="T112" fmla="*/ 2478 w 2915"/>
                  <a:gd name="T113" fmla="*/ 1207 h 3267"/>
                  <a:gd name="T114" fmla="*/ 2647 w 2915"/>
                  <a:gd name="T115" fmla="*/ 1337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15" h="3267">
                    <a:moveTo>
                      <a:pt x="2813" y="1418"/>
                    </a:moveTo>
                    <a:lnTo>
                      <a:pt x="2813" y="1418"/>
                    </a:lnTo>
                    <a:lnTo>
                      <a:pt x="2802" y="1449"/>
                    </a:lnTo>
                    <a:lnTo>
                      <a:pt x="2787" y="1478"/>
                    </a:lnTo>
                    <a:lnTo>
                      <a:pt x="2774" y="1506"/>
                    </a:lnTo>
                    <a:lnTo>
                      <a:pt x="2759" y="1532"/>
                    </a:lnTo>
                    <a:lnTo>
                      <a:pt x="2728" y="1581"/>
                    </a:lnTo>
                    <a:lnTo>
                      <a:pt x="2699" y="1625"/>
                    </a:lnTo>
                    <a:lnTo>
                      <a:pt x="2669" y="1664"/>
                    </a:lnTo>
                    <a:lnTo>
                      <a:pt x="2642" y="1699"/>
                    </a:lnTo>
                    <a:lnTo>
                      <a:pt x="2617" y="1727"/>
                    </a:lnTo>
                    <a:lnTo>
                      <a:pt x="2596" y="1748"/>
                    </a:lnTo>
                    <a:lnTo>
                      <a:pt x="2596" y="1748"/>
                    </a:lnTo>
                    <a:lnTo>
                      <a:pt x="2581" y="1761"/>
                    </a:lnTo>
                    <a:lnTo>
                      <a:pt x="2565" y="1771"/>
                    </a:lnTo>
                    <a:lnTo>
                      <a:pt x="2548" y="1777"/>
                    </a:lnTo>
                    <a:lnTo>
                      <a:pt x="2539" y="1779"/>
                    </a:lnTo>
                    <a:lnTo>
                      <a:pt x="2530" y="1781"/>
                    </a:lnTo>
                    <a:lnTo>
                      <a:pt x="2522" y="1781"/>
                    </a:lnTo>
                    <a:lnTo>
                      <a:pt x="2514" y="1779"/>
                    </a:lnTo>
                    <a:lnTo>
                      <a:pt x="2506" y="1777"/>
                    </a:lnTo>
                    <a:lnTo>
                      <a:pt x="2499" y="1774"/>
                    </a:lnTo>
                    <a:lnTo>
                      <a:pt x="2493" y="1769"/>
                    </a:lnTo>
                    <a:lnTo>
                      <a:pt x="2486" y="1761"/>
                    </a:lnTo>
                    <a:lnTo>
                      <a:pt x="2481" y="1753"/>
                    </a:lnTo>
                    <a:lnTo>
                      <a:pt x="2478" y="1743"/>
                    </a:lnTo>
                    <a:lnTo>
                      <a:pt x="2478" y="1743"/>
                    </a:lnTo>
                    <a:lnTo>
                      <a:pt x="2477" y="1730"/>
                    </a:lnTo>
                    <a:lnTo>
                      <a:pt x="2477" y="1730"/>
                    </a:lnTo>
                    <a:lnTo>
                      <a:pt x="2473" y="1720"/>
                    </a:lnTo>
                    <a:lnTo>
                      <a:pt x="2473" y="1720"/>
                    </a:lnTo>
                    <a:lnTo>
                      <a:pt x="2472" y="1707"/>
                    </a:lnTo>
                    <a:lnTo>
                      <a:pt x="2467" y="1694"/>
                    </a:lnTo>
                    <a:lnTo>
                      <a:pt x="2462" y="1681"/>
                    </a:lnTo>
                    <a:lnTo>
                      <a:pt x="2454" y="1668"/>
                    </a:lnTo>
                    <a:lnTo>
                      <a:pt x="2445" y="1653"/>
                    </a:lnTo>
                    <a:lnTo>
                      <a:pt x="2436" y="1642"/>
                    </a:lnTo>
                    <a:lnTo>
                      <a:pt x="2424" y="1632"/>
                    </a:lnTo>
                    <a:lnTo>
                      <a:pt x="2410" y="1624"/>
                    </a:lnTo>
                    <a:lnTo>
                      <a:pt x="2395" y="1617"/>
                    </a:lnTo>
                    <a:lnTo>
                      <a:pt x="2378" y="1615"/>
                    </a:lnTo>
                    <a:lnTo>
                      <a:pt x="2359" y="1615"/>
                    </a:lnTo>
                    <a:lnTo>
                      <a:pt x="2349" y="1619"/>
                    </a:lnTo>
                    <a:lnTo>
                      <a:pt x="2339" y="1622"/>
                    </a:lnTo>
                    <a:lnTo>
                      <a:pt x="2316" y="1632"/>
                    </a:lnTo>
                    <a:lnTo>
                      <a:pt x="2292" y="1646"/>
                    </a:lnTo>
                    <a:lnTo>
                      <a:pt x="2264" y="1668"/>
                    </a:lnTo>
                    <a:lnTo>
                      <a:pt x="2235" y="1696"/>
                    </a:lnTo>
                    <a:lnTo>
                      <a:pt x="2235" y="1696"/>
                    </a:lnTo>
                    <a:lnTo>
                      <a:pt x="2217" y="1717"/>
                    </a:lnTo>
                    <a:lnTo>
                      <a:pt x="2200" y="1736"/>
                    </a:lnTo>
                    <a:lnTo>
                      <a:pt x="2187" y="1754"/>
                    </a:lnTo>
                    <a:lnTo>
                      <a:pt x="2176" y="1772"/>
                    </a:lnTo>
                    <a:lnTo>
                      <a:pt x="2168" y="1789"/>
                    </a:lnTo>
                    <a:lnTo>
                      <a:pt x="2163" y="1805"/>
                    </a:lnTo>
                    <a:lnTo>
                      <a:pt x="2159" y="1820"/>
                    </a:lnTo>
                    <a:lnTo>
                      <a:pt x="2159" y="1833"/>
                    </a:lnTo>
                    <a:lnTo>
                      <a:pt x="2159" y="1846"/>
                    </a:lnTo>
                    <a:lnTo>
                      <a:pt x="2163" y="1857"/>
                    </a:lnTo>
                    <a:lnTo>
                      <a:pt x="2166" y="1867"/>
                    </a:lnTo>
                    <a:lnTo>
                      <a:pt x="2171" y="1877"/>
                    </a:lnTo>
                    <a:lnTo>
                      <a:pt x="2177" y="1887"/>
                    </a:lnTo>
                    <a:lnTo>
                      <a:pt x="2186" y="1895"/>
                    </a:lnTo>
                    <a:lnTo>
                      <a:pt x="2194" y="1902"/>
                    </a:lnTo>
                    <a:lnTo>
                      <a:pt x="2204" y="1908"/>
                    </a:lnTo>
                    <a:lnTo>
                      <a:pt x="2204" y="1908"/>
                    </a:lnTo>
                    <a:lnTo>
                      <a:pt x="2208" y="1911"/>
                    </a:lnTo>
                    <a:lnTo>
                      <a:pt x="2208" y="1911"/>
                    </a:lnTo>
                    <a:lnTo>
                      <a:pt x="2210" y="1913"/>
                    </a:lnTo>
                    <a:lnTo>
                      <a:pt x="2210" y="1913"/>
                    </a:lnTo>
                    <a:lnTo>
                      <a:pt x="2226" y="1921"/>
                    </a:lnTo>
                    <a:lnTo>
                      <a:pt x="2243" y="1928"/>
                    </a:lnTo>
                    <a:lnTo>
                      <a:pt x="2257" y="1931"/>
                    </a:lnTo>
                    <a:lnTo>
                      <a:pt x="2272" y="1934"/>
                    </a:lnTo>
                    <a:lnTo>
                      <a:pt x="2272" y="1934"/>
                    </a:lnTo>
                    <a:lnTo>
                      <a:pt x="2279" y="1936"/>
                    </a:lnTo>
                    <a:lnTo>
                      <a:pt x="2279" y="1936"/>
                    </a:lnTo>
                    <a:lnTo>
                      <a:pt x="2289" y="1936"/>
                    </a:lnTo>
                    <a:lnTo>
                      <a:pt x="2289" y="1936"/>
                    </a:lnTo>
                    <a:lnTo>
                      <a:pt x="2302" y="1941"/>
                    </a:lnTo>
                    <a:lnTo>
                      <a:pt x="2311" y="1946"/>
                    </a:lnTo>
                    <a:lnTo>
                      <a:pt x="2311" y="1946"/>
                    </a:lnTo>
                    <a:lnTo>
                      <a:pt x="2316" y="1951"/>
                    </a:lnTo>
                    <a:lnTo>
                      <a:pt x="2321" y="1956"/>
                    </a:lnTo>
                    <a:lnTo>
                      <a:pt x="2325" y="1962"/>
                    </a:lnTo>
                    <a:lnTo>
                      <a:pt x="2326" y="1969"/>
                    </a:lnTo>
                    <a:lnTo>
                      <a:pt x="2329" y="1982"/>
                    </a:lnTo>
                    <a:lnTo>
                      <a:pt x="2328" y="1996"/>
                    </a:lnTo>
                    <a:lnTo>
                      <a:pt x="2323" y="2013"/>
                    </a:lnTo>
                    <a:lnTo>
                      <a:pt x="2316" y="2027"/>
                    </a:lnTo>
                    <a:lnTo>
                      <a:pt x="2307" y="2042"/>
                    </a:lnTo>
                    <a:lnTo>
                      <a:pt x="2297" y="2055"/>
                    </a:lnTo>
                    <a:lnTo>
                      <a:pt x="2297" y="2055"/>
                    </a:lnTo>
                    <a:lnTo>
                      <a:pt x="2275" y="2076"/>
                    </a:lnTo>
                    <a:lnTo>
                      <a:pt x="2248" y="2101"/>
                    </a:lnTo>
                    <a:lnTo>
                      <a:pt x="2217" y="2129"/>
                    </a:lnTo>
                    <a:lnTo>
                      <a:pt x="2179" y="2160"/>
                    </a:lnTo>
                    <a:lnTo>
                      <a:pt x="2135" y="2191"/>
                    </a:lnTo>
                    <a:lnTo>
                      <a:pt x="2087" y="2222"/>
                    </a:lnTo>
                    <a:lnTo>
                      <a:pt x="2061" y="2237"/>
                    </a:lnTo>
                    <a:lnTo>
                      <a:pt x="2034" y="2251"/>
                    </a:lnTo>
                    <a:lnTo>
                      <a:pt x="2004" y="2266"/>
                    </a:lnTo>
                    <a:lnTo>
                      <a:pt x="1975" y="2279"/>
                    </a:lnTo>
                    <a:lnTo>
                      <a:pt x="1975" y="2279"/>
                    </a:lnTo>
                    <a:lnTo>
                      <a:pt x="1944" y="2292"/>
                    </a:lnTo>
                    <a:lnTo>
                      <a:pt x="1916" y="2307"/>
                    </a:lnTo>
                    <a:lnTo>
                      <a:pt x="1862" y="2336"/>
                    </a:lnTo>
                    <a:lnTo>
                      <a:pt x="1813" y="2368"/>
                    </a:lnTo>
                    <a:lnTo>
                      <a:pt x="1769" y="2397"/>
                    </a:lnTo>
                    <a:lnTo>
                      <a:pt x="1731" y="2426"/>
                    </a:lnTo>
                    <a:lnTo>
                      <a:pt x="1698" y="2454"/>
                    </a:lnTo>
                    <a:lnTo>
                      <a:pt x="1672" y="2480"/>
                    </a:lnTo>
                    <a:lnTo>
                      <a:pt x="1649" y="2502"/>
                    </a:lnTo>
                    <a:lnTo>
                      <a:pt x="1649" y="2502"/>
                    </a:lnTo>
                    <a:lnTo>
                      <a:pt x="1640" y="2513"/>
                    </a:lnTo>
                    <a:lnTo>
                      <a:pt x="1631" y="2528"/>
                    </a:lnTo>
                    <a:lnTo>
                      <a:pt x="1625" y="2544"/>
                    </a:lnTo>
                    <a:lnTo>
                      <a:pt x="1620" y="2559"/>
                    </a:lnTo>
                    <a:lnTo>
                      <a:pt x="1618" y="2575"/>
                    </a:lnTo>
                    <a:lnTo>
                      <a:pt x="1620" y="2582"/>
                    </a:lnTo>
                    <a:lnTo>
                      <a:pt x="1622" y="2588"/>
                    </a:lnTo>
                    <a:lnTo>
                      <a:pt x="1625" y="2595"/>
                    </a:lnTo>
                    <a:lnTo>
                      <a:pt x="1628" y="2601"/>
                    </a:lnTo>
                    <a:lnTo>
                      <a:pt x="1633" y="2608"/>
                    </a:lnTo>
                    <a:lnTo>
                      <a:pt x="1638" y="2613"/>
                    </a:lnTo>
                    <a:lnTo>
                      <a:pt x="1638" y="2613"/>
                    </a:lnTo>
                    <a:lnTo>
                      <a:pt x="1648" y="2618"/>
                    </a:lnTo>
                    <a:lnTo>
                      <a:pt x="1659" y="2621"/>
                    </a:lnTo>
                    <a:lnTo>
                      <a:pt x="1659" y="2621"/>
                    </a:lnTo>
                    <a:lnTo>
                      <a:pt x="1671" y="2623"/>
                    </a:lnTo>
                    <a:lnTo>
                      <a:pt x="1671" y="2623"/>
                    </a:lnTo>
                    <a:lnTo>
                      <a:pt x="1685" y="2624"/>
                    </a:lnTo>
                    <a:lnTo>
                      <a:pt x="1702" y="2629"/>
                    </a:lnTo>
                    <a:lnTo>
                      <a:pt x="1721" y="2636"/>
                    </a:lnTo>
                    <a:lnTo>
                      <a:pt x="1739" y="2646"/>
                    </a:lnTo>
                    <a:lnTo>
                      <a:pt x="1739" y="2646"/>
                    </a:lnTo>
                    <a:lnTo>
                      <a:pt x="1749" y="2650"/>
                    </a:lnTo>
                    <a:lnTo>
                      <a:pt x="1757" y="2659"/>
                    </a:lnTo>
                    <a:lnTo>
                      <a:pt x="1765" y="2665"/>
                    </a:lnTo>
                    <a:lnTo>
                      <a:pt x="1774" y="2675"/>
                    </a:lnTo>
                    <a:lnTo>
                      <a:pt x="1779" y="2685"/>
                    </a:lnTo>
                    <a:lnTo>
                      <a:pt x="1783" y="2695"/>
                    </a:lnTo>
                    <a:lnTo>
                      <a:pt x="1787" y="2706"/>
                    </a:lnTo>
                    <a:lnTo>
                      <a:pt x="1788" y="2719"/>
                    </a:lnTo>
                    <a:lnTo>
                      <a:pt x="1788" y="2732"/>
                    </a:lnTo>
                    <a:lnTo>
                      <a:pt x="1785" y="2747"/>
                    </a:lnTo>
                    <a:lnTo>
                      <a:pt x="1780" y="2763"/>
                    </a:lnTo>
                    <a:lnTo>
                      <a:pt x="1772" y="2780"/>
                    </a:lnTo>
                    <a:lnTo>
                      <a:pt x="1762" y="2799"/>
                    </a:lnTo>
                    <a:lnTo>
                      <a:pt x="1747" y="2817"/>
                    </a:lnTo>
                    <a:lnTo>
                      <a:pt x="1731" y="2838"/>
                    </a:lnTo>
                    <a:lnTo>
                      <a:pt x="1712" y="2860"/>
                    </a:lnTo>
                    <a:lnTo>
                      <a:pt x="1712" y="2860"/>
                    </a:lnTo>
                    <a:lnTo>
                      <a:pt x="1680" y="2889"/>
                    </a:lnTo>
                    <a:lnTo>
                      <a:pt x="1666" y="2901"/>
                    </a:lnTo>
                    <a:lnTo>
                      <a:pt x="1653" y="2910"/>
                    </a:lnTo>
                    <a:lnTo>
                      <a:pt x="1640" y="2919"/>
                    </a:lnTo>
                    <a:lnTo>
                      <a:pt x="1626" y="2927"/>
                    </a:lnTo>
                    <a:lnTo>
                      <a:pt x="1615" y="2932"/>
                    </a:lnTo>
                    <a:lnTo>
                      <a:pt x="1604" y="2937"/>
                    </a:lnTo>
                    <a:lnTo>
                      <a:pt x="1592" y="2938"/>
                    </a:lnTo>
                    <a:lnTo>
                      <a:pt x="1582" y="2940"/>
                    </a:lnTo>
                    <a:lnTo>
                      <a:pt x="1573" y="2940"/>
                    </a:lnTo>
                    <a:lnTo>
                      <a:pt x="1563" y="2940"/>
                    </a:lnTo>
                    <a:lnTo>
                      <a:pt x="1555" y="2938"/>
                    </a:lnTo>
                    <a:lnTo>
                      <a:pt x="1545" y="2937"/>
                    </a:lnTo>
                    <a:lnTo>
                      <a:pt x="1530" y="2928"/>
                    </a:lnTo>
                    <a:lnTo>
                      <a:pt x="1530" y="2928"/>
                    </a:lnTo>
                    <a:lnTo>
                      <a:pt x="1519" y="2920"/>
                    </a:lnTo>
                    <a:lnTo>
                      <a:pt x="1509" y="2909"/>
                    </a:lnTo>
                    <a:lnTo>
                      <a:pt x="1499" y="2897"/>
                    </a:lnTo>
                    <a:lnTo>
                      <a:pt x="1491" y="2884"/>
                    </a:lnTo>
                    <a:lnTo>
                      <a:pt x="1486" y="2871"/>
                    </a:lnTo>
                    <a:lnTo>
                      <a:pt x="1479" y="2860"/>
                    </a:lnTo>
                    <a:lnTo>
                      <a:pt x="1473" y="2835"/>
                    </a:lnTo>
                    <a:lnTo>
                      <a:pt x="1473" y="2835"/>
                    </a:lnTo>
                    <a:lnTo>
                      <a:pt x="1471" y="2824"/>
                    </a:lnTo>
                    <a:lnTo>
                      <a:pt x="1471" y="2824"/>
                    </a:lnTo>
                    <a:lnTo>
                      <a:pt x="1468" y="2809"/>
                    </a:lnTo>
                    <a:lnTo>
                      <a:pt x="1463" y="2796"/>
                    </a:lnTo>
                    <a:lnTo>
                      <a:pt x="1456" y="2786"/>
                    </a:lnTo>
                    <a:lnTo>
                      <a:pt x="1447" y="2780"/>
                    </a:lnTo>
                    <a:lnTo>
                      <a:pt x="1447" y="2780"/>
                    </a:lnTo>
                    <a:lnTo>
                      <a:pt x="1437" y="2776"/>
                    </a:lnTo>
                    <a:lnTo>
                      <a:pt x="1424" y="2775"/>
                    </a:lnTo>
                    <a:lnTo>
                      <a:pt x="1411" y="2775"/>
                    </a:lnTo>
                    <a:lnTo>
                      <a:pt x="1398" y="2778"/>
                    </a:lnTo>
                    <a:lnTo>
                      <a:pt x="1385" y="2783"/>
                    </a:lnTo>
                    <a:lnTo>
                      <a:pt x="1373" y="2791"/>
                    </a:lnTo>
                    <a:lnTo>
                      <a:pt x="1362" y="2799"/>
                    </a:lnTo>
                    <a:lnTo>
                      <a:pt x="1350" y="2807"/>
                    </a:lnTo>
                    <a:lnTo>
                      <a:pt x="1350" y="2807"/>
                    </a:lnTo>
                    <a:lnTo>
                      <a:pt x="1332" y="2827"/>
                    </a:lnTo>
                    <a:lnTo>
                      <a:pt x="1309" y="2853"/>
                    </a:lnTo>
                    <a:lnTo>
                      <a:pt x="1285" y="2883"/>
                    </a:lnTo>
                    <a:lnTo>
                      <a:pt x="1259" y="2917"/>
                    </a:lnTo>
                    <a:lnTo>
                      <a:pt x="1231" y="2955"/>
                    </a:lnTo>
                    <a:lnTo>
                      <a:pt x="1203" y="2999"/>
                    </a:lnTo>
                    <a:lnTo>
                      <a:pt x="1177" y="3046"/>
                    </a:lnTo>
                    <a:lnTo>
                      <a:pt x="1152" y="3098"/>
                    </a:lnTo>
                    <a:lnTo>
                      <a:pt x="1152" y="3098"/>
                    </a:lnTo>
                    <a:lnTo>
                      <a:pt x="1136" y="3136"/>
                    </a:lnTo>
                    <a:lnTo>
                      <a:pt x="1136" y="3136"/>
                    </a:lnTo>
                    <a:lnTo>
                      <a:pt x="1098" y="3121"/>
                    </a:lnTo>
                    <a:lnTo>
                      <a:pt x="1064" y="3105"/>
                    </a:lnTo>
                    <a:lnTo>
                      <a:pt x="1031" y="3087"/>
                    </a:lnTo>
                    <a:lnTo>
                      <a:pt x="1000" y="3071"/>
                    </a:lnTo>
                    <a:lnTo>
                      <a:pt x="973" y="3053"/>
                    </a:lnTo>
                    <a:lnTo>
                      <a:pt x="945" y="3035"/>
                    </a:lnTo>
                    <a:lnTo>
                      <a:pt x="897" y="3000"/>
                    </a:lnTo>
                    <a:lnTo>
                      <a:pt x="897" y="3000"/>
                    </a:lnTo>
                    <a:lnTo>
                      <a:pt x="873" y="2981"/>
                    </a:lnTo>
                    <a:lnTo>
                      <a:pt x="873" y="2981"/>
                    </a:lnTo>
                    <a:lnTo>
                      <a:pt x="837" y="2950"/>
                    </a:lnTo>
                    <a:lnTo>
                      <a:pt x="809" y="2923"/>
                    </a:lnTo>
                    <a:lnTo>
                      <a:pt x="809" y="2923"/>
                    </a:lnTo>
                    <a:lnTo>
                      <a:pt x="796" y="2907"/>
                    </a:lnTo>
                    <a:lnTo>
                      <a:pt x="785" y="2889"/>
                    </a:lnTo>
                    <a:lnTo>
                      <a:pt x="778" y="2871"/>
                    </a:lnTo>
                    <a:lnTo>
                      <a:pt x="776" y="2861"/>
                    </a:lnTo>
                    <a:lnTo>
                      <a:pt x="775" y="2852"/>
                    </a:lnTo>
                    <a:lnTo>
                      <a:pt x="775" y="2843"/>
                    </a:lnTo>
                    <a:lnTo>
                      <a:pt x="778" y="2835"/>
                    </a:lnTo>
                    <a:lnTo>
                      <a:pt x="781" y="2827"/>
                    </a:lnTo>
                    <a:lnTo>
                      <a:pt x="786" y="2820"/>
                    </a:lnTo>
                    <a:lnTo>
                      <a:pt x="793" y="2814"/>
                    </a:lnTo>
                    <a:lnTo>
                      <a:pt x="801" y="2809"/>
                    </a:lnTo>
                    <a:lnTo>
                      <a:pt x="812" y="2804"/>
                    </a:lnTo>
                    <a:lnTo>
                      <a:pt x="825" y="2802"/>
                    </a:lnTo>
                    <a:lnTo>
                      <a:pt x="825" y="2802"/>
                    </a:lnTo>
                    <a:lnTo>
                      <a:pt x="843" y="2799"/>
                    </a:lnTo>
                    <a:lnTo>
                      <a:pt x="866" y="2791"/>
                    </a:lnTo>
                    <a:lnTo>
                      <a:pt x="879" y="2786"/>
                    </a:lnTo>
                    <a:lnTo>
                      <a:pt x="891" y="2780"/>
                    </a:lnTo>
                    <a:lnTo>
                      <a:pt x="902" y="2771"/>
                    </a:lnTo>
                    <a:lnTo>
                      <a:pt x="912" y="2763"/>
                    </a:lnTo>
                    <a:lnTo>
                      <a:pt x="922" y="2753"/>
                    </a:lnTo>
                    <a:lnTo>
                      <a:pt x="930" y="2742"/>
                    </a:lnTo>
                    <a:lnTo>
                      <a:pt x="937" y="2731"/>
                    </a:lnTo>
                    <a:lnTo>
                      <a:pt x="940" y="2716"/>
                    </a:lnTo>
                    <a:lnTo>
                      <a:pt x="942" y="2701"/>
                    </a:lnTo>
                    <a:lnTo>
                      <a:pt x="940" y="2685"/>
                    </a:lnTo>
                    <a:lnTo>
                      <a:pt x="935" y="2667"/>
                    </a:lnTo>
                    <a:lnTo>
                      <a:pt x="927" y="2647"/>
                    </a:lnTo>
                    <a:lnTo>
                      <a:pt x="927" y="2647"/>
                    </a:lnTo>
                    <a:lnTo>
                      <a:pt x="925" y="2646"/>
                    </a:lnTo>
                    <a:lnTo>
                      <a:pt x="925" y="2646"/>
                    </a:lnTo>
                    <a:lnTo>
                      <a:pt x="914" y="2624"/>
                    </a:lnTo>
                    <a:lnTo>
                      <a:pt x="914" y="2624"/>
                    </a:lnTo>
                    <a:lnTo>
                      <a:pt x="909" y="2616"/>
                    </a:lnTo>
                    <a:lnTo>
                      <a:pt x="909" y="2616"/>
                    </a:lnTo>
                    <a:lnTo>
                      <a:pt x="897" y="2603"/>
                    </a:lnTo>
                    <a:lnTo>
                      <a:pt x="897" y="2603"/>
                    </a:lnTo>
                    <a:lnTo>
                      <a:pt x="878" y="2578"/>
                    </a:lnTo>
                    <a:lnTo>
                      <a:pt x="878" y="2578"/>
                    </a:lnTo>
                    <a:lnTo>
                      <a:pt x="861" y="2562"/>
                    </a:lnTo>
                    <a:lnTo>
                      <a:pt x="861" y="2562"/>
                    </a:lnTo>
                    <a:lnTo>
                      <a:pt x="834" y="2538"/>
                    </a:lnTo>
                    <a:lnTo>
                      <a:pt x="808" y="2518"/>
                    </a:lnTo>
                    <a:lnTo>
                      <a:pt x="808" y="2518"/>
                    </a:lnTo>
                    <a:lnTo>
                      <a:pt x="711" y="2574"/>
                    </a:lnTo>
                    <a:lnTo>
                      <a:pt x="618" y="2628"/>
                    </a:lnTo>
                    <a:lnTo>
                      <a:pt x="618" y="2628"/>
                    </a:lnTo>
                    <a:lnTo>
                      <a:pt x="570" y="2655"/>
                    </a:lnTo>
                    <a:lnTo>
                      <a:pt x="570" y="2655"/>
                    </a:lnTo>
                    <a:lnTo>
                      <a:pt x="412" y="2752"/>
                    </a:lnTo>
                    <a:lnTo>
                      <a:pt x="265" y="2845"/>
                    </a:lnTo>
                    <a:lnTo>
                      <a:pt x="127" y="2937"/>
                    </a:lnTo>
                    <a:lnTo>
                      <a:pt x="0" y="3023"/>
                    </a:lnTo>
                    <a:lnTo>
                      <a:pt x="0" y="3023"/>
                    </a:lnTo>
                    <a:lnTo>
                      <a:pt x="77" y="3051"/>
                    </a:lnTo>
                    <a:lnTo>
                      <a:pt x="152" y="3076"/>
                    </a:lnTo>
                    <a:lnTo>
                      <a:pt x="227" y="3098"/>
                    </a:lnTo>
                    <a:lnTo>
                      <a:pt x="299" y="3120"/>
                    </a:lnTo>
                    <a:lnTo>
                      <a:pt x="371" y="3141"/>
                    </a:lnTo>
                    <a:lnTo>
                      <a:pt x="441" y="3159"/>
                    </a:lnTo>
                    <a:lnTo>
                      <a:pt x="510" y="3175"/>
                    </a:lnTo>
                    <a:lnTo>
                      <a:pt x="577" y="3192"/>
                    </a:lnTo>
                    <a:lnTo>
                      <a:pt x="644" y="3205"/>
                    </a:lnTo>
                    <a:lnTo>
                      <a:pt x="709" y="3218"/>
                    </a:lnTo>
                    <a:lnTo>
                      <a:pt x="773" y="3229"/>
                    </a:lnTo>
                    <a:lnTo>
                      <a:pt x="835" y="3237"/>
                    </a:lnTo>
                    <a:lnTo>
                      <a:pt x="897" y="3246"/>
                    </a:lnTo>
                    <a:lnTo>
                      <a:pt x="958" y="3252"/>
                    </a:lnTo>
                    <a:lnTo>
                      <a:pt x="1017" y="3259"/>
                    </a:lnTo>
                    <a:lnTo>
                      <a:pt x="1074" y="3262"/>
                    </a:lnTo>
                    <a:lnTo>
                      <a:pt x="1074" y="3262"/>
                    </a:lnTo>
                    <a:lnTo>
                      <a:pt x="1149" y="3265"/>
                    </a:lnTo>
                    <a:lnTo>
                      <a:pt x="1221" y="3267"/>
                    </a:lnTo>
                    <a:lnTo>
                      <a:pt x="1290" y="3265"/>
                    </a:lnTo>
                    <a:lnTo>
                      <a:pt x="1358" y="3262"/>
                    </a:lnTo>
                    <a:lnTo>
                      <a:pt x="1358" y="3262"/>
                    </a:lnTo>
                    <a:lnTo>
                      <a:pt x="1414" y="3257"/>
                    </a:lnTo>
                    <a:lnTo>
                      <a:pt x="1468" y="3250"/>
                    </a:lnTo>
                    <a:lnTo>
                      <a:pt x="1520" y="3244"/>
                    </a:lnTo>
                    <a:lnTo>
                      <a:pt x="1571" y="3234"/>
                    </a:lnTo>
                    <a:lnTo>
                      <a:pt x="1622" y="3224"/>
                    </a:lnTo>
                    <a:lnTo>
                      <a:pt x="1671" y="3213"/>
                    </a:lnTo>
                    <a:lnTo>
                      <a:pt x="1718" y="3201"/>
                    </a:lnTo>
                    <a:lnTo>
                      <a:pt x="1765" y="3187"/>
                    </a:lnTo>
                    <a:lnTo>
                      <a:pt x="1810" y="3172"/>
                    </a:lnTo>
                    <a:lnTo>
                      <a:pt x="1854" y="3156"/>
                    </a:lnTo>
                    <a:lnTo>
                      <a:pt x="1898" y="3138"/>
                    </a:lnTo>
                    <a:lnTo>
                      <a:pt x="1939" y="3120"/>
                    </a:lnTo>
                    <a:lnTo>
                      <a:pt x="1980" y="3100"/>
                    </a:lnTo>
                    <a:lnTo>
                      <a:pt x="2020" y="3079"/>
                    </a:lnTo>
                    <a:lnTo>
                      <a:pt x="2058" y="3056"/>
                    </a:lnTo>
                    <a:lnTo>
                      <a:pt x="2096" y="3033"/>
                    </a:lnTo>
                    <a:lnTo>
                      <a:pt x="2132" y="3010"/>
                    </a:lnTo>
                    <a:lnTo>
                      <a:pt x="2168" y="2984"/>
                    </a:lnTo>
                    <a:lnTo>
                      <a:pt x="2202" y="2958"/>
                    </a:lnTo>
                    <a:lnTo>
                      <a:pt x="2235" y="2932"/>
                    </a:lnTo>
                    <a:lnTo>
                      <a:pt x="2267" y="2904"/>
                    </a:lnTo>
                    <a:lnTo>
                      <a:pt x="2298" y="2874"/>
                    </a:lnTo>
                    <a:lnTo>
                      <a:pt x="2329" y="2845"/>
                    </a:lnTo>
                    <a:lnTo>
                      <a:pt x="2359" y="2816"/>
                    </a:lnTo>
                    <a:lnTo>
                      <a:pt x="2387" y="2783"/>
                    </a:lnTo>
                    <a:lnTo>
                      <a:pt x="2414" y="2752"/>
                    </a:lnTo>
                    <a:lnTo>
                      <a:pt x="2442" y="2719"/>
                    </a:lnTo>
                    <a:lnTo>
                      <a:pt x="2467" y="2685"/>
                    </a:lnTo>
                    <a:lnTo>
                      <a:pt x="2491" y="2650"/>
                    </a:lnTo>
                    <a:lnTo>
                      <a:pt x="2516" y="2616"/>
                    </a:lnTo>
                    <a:lnTo>
                      <a:pt x="2539" y="2580"/>
                    </a:lnTo>
                    <a:lnTo>
                      <a:pt x="2562" y="2544"/>
                    </a:lnTo>
                    <a:lnTo>
                      <a:pt x="2562" y="2544"/>
                    </a:lnTo>
                    <a:lnTo>
                      <a:pt x="2596" y="2484"/>
                    </a:lnTo>
                    <a:lnTo>
                      <a:pt x="2629" y="2421"/>
                    </a:lnTo>
                    <a:lnTo>
                      <a:pt x="2660" y="2358"/>
                    </a:lnTo>
                    <a:lnTo>
                      <a:pt x="2687" y="2292"/>
                    </a:lnTo>
                    <a:lnTo>
                      <a:pt x="2714" y="2225"/>
                    </a:lnTo>
                    <a:lnTo>
                      <a:pt x="2738" y="2158"/>
                    </a:lnTo>
                    <a:lnTo>
                      <a:pt x="2761" y="2090"/>
                    </a:lnTo>
                    <a:lnTo>
                      <a:pt x="2781" y="2021"/>
                    </a:lnTo>
                    <a:lnTo>
                      <a:pt x="2800" y="1952"/>
                    </a:lnTo>
                    <a:lnTo>
                      <a:pt x="2818" y="1882"/>
                    </a:lnTo>
                    <a:lnTo>
                      <a:pt x="2833" y="1810"/>
                    </a:lnTo>
                    <a:lnTo>
                      <a:pt x="2848" y="1740"/>
                    </a:lnTo>
                    <a:lnTo>
                      <a:pt x="2859" y="1669"/>
                    </a:lnTo>
                    <a:lnTo>
                      <a:pt x="2871" y="1597"/>
                    </a:lnTo>
                    <a:lnTo>
                      <a:pt x="2880" y="1527"/>
                    </a:lnTo>
                    <a:lnTo>
                      <a:pt x="2888" y="1455"/>
                    </a:lnTo>
                    <a:lnTo>
                      <a:pt x="2888" y="1455"/>
                    </a:lnTo>
                    <a:lnTo>
                      <a:pt x="2888" y="1455"/>
                    </a:lnTo>
                    <a:lnTo>
                      <a:pt x="2898" y="1346"/>
                    </a:lnTo>
                    <a:lnTo>
                      <a:pt x="2906" y="1238"/>
                    </a:lnTo>
                    <a:lnTo>
                      <a:pt x="2906" y="1238"/>
                    </a:lnTo>
                    <a:lnTo>
                      <a:pt x="2913" y="1115"/>
                    </a:lnTo>
                    <a:lnTo>
                      <a:pt x="2915" y="994"/>
                    </a:lnTo>
                    <a:lnTo>
                      <a:pt x="2915" y="876"/>
                    </a:lnTo>
                    <a:lnTo>
                      <a:pt x="2913" y="764"/>
                    </a:lnTo>
                    <a:lnTo>
                      <a:pt x="2908" y="656"/>
                    </a:lnTo>
                    <a:lnTo>
                      <a:pt x="2902" y="554"/>
                    </a:lnTo>
                    <a:lnTo>
                      <a:pt x="2895" y="458"/>
                    </a:lnTo>
                    <a:lnTo>
                      <a:pt x="2887" y="369"/>
                    </a:lnTo>
                    <a:lnTo>
                      <a:pt x="2879" y="288"/>
                    </a:lnTo>
                    <a:lnTo>
                      <a:pt x="2871" y="216"/>
                    </a:lnTo>
                    <a:lnTo>
                      <a:pt x="2854" y="100"/>
                    </a:lnTo>
                    <a:lnTo>
                      <a:pt x="2843" y="24"/>
                    </a:lnTo>
                    <a:lnTo>
                      <a:pt x="2838" y="0"/>
                    </a:lnTo>
                    <a:lnTo>
                      <a:pt x="2838" y="0"/>
                    </a:lnTo>
                    <a:lnTo>
                      <a:pt x="2831" y="18"/>
                    </a:lnTo>
                    <a:lnTo>
                      <a:pt x="2823" y="39"/>
                    </a:lnTo>
                    <a:lnTo>
                      <a:pt x="2808" y="67"/>
                    </a:lnTo>
                    <a:lnTo>
                      <a:pt x="2790" y="103"/>
                    </a:lnTo>
                    <a:lnTo>
                      <a:pt x="2764" y="142"/>
                    </a:lnTo>
                    <a:lnTo>
                      <a:pt x="2732" y="188"/>
                    </a:lnTo>
                    <a:lnTo>
                      <a:pt x="2712" y="213"/>
                    </a:lnTo>
                    <a:lnTo>
                      <a:pt x="2691" y="237"/>
                    </a:lnTo>
                    <a:lnTo>
                      <a:pt x="2668" y="263"/>
                    </a:lnTo>
                    <a:lnTo>
                      <a:pt x="2642" y="289"/>
                    </a:lnTo>
                    <a:lnTo>
                      <a:pt x="2614" y="317"/>
                    </a:lnTo>
                    <a:lnTo>
                      <a:pt x="2584" y="345"/>
                    </a:lnTo>
                    <a:lnTo>
                      <a:pt x="2552" y="373"/>
                    </a:lnTo>
                    <a:lnTo>
                      <a:pt x="2516" y="401"/>
                    </a:lnTo>
                    <a:lnTo>
                      <a:pt x="2478" y="430"/>
                    </a:lnTo>
                    <a:lnTo>
                      <a:pt x="2437" y="458"/>
                    </a:lnTo>
                    <a:lnTo>
                      <a:pt x="2393" y="487"/>
                    </a:lnTo>
                    <a:lnTo>
                      <a:pt x="2347" y="515"/>
                    </a:lnTo>
                    <a:lnTo>
                      <a:pt x="2297" y="543"/>
                    </a:lnTo>
                    <a:lnTo>
                      <a:pt x="2244" y="572"/>
                    </a:lnTo>
                    <a:lnTo>
                      <a:pt x="2189" y="598"/>
                    </a:lnTo>
                    <a:lnTo>
                      <a:pt x="2130" y="626"/>
                    </a:lnTo>
                    <a:lnTo>
                      <a:pt x="2068" y="652"/>
                    </a:lnTo>
                    <a:lnTo>
                      <a:pt x="2001" y="679"/>
                    </a:lnTo>
                    <a:lnTo>
                      <a:pt x="2001" y="679"/>
                    </a:lnTo>
                    <a:lnTo>
                      <a:pt x="2025" y="719"/>
                    </a:lnTo>
                    <a:lnTo>
                      <a:pt x="2048" y="757"/>
                    </a:lnTo>
                    <a:lnTo>
                      <a:pt x="2073" y="791"/>
                    </a:lnTo>
                    <a:lnTo>
                      <a:pt x="2096" y="821"/>
                    </a:lnTo>
                    <a:lnTo>
                      <a:pt x="2117" y="849"/>
                    </a:lnTo>
                    <a:lnTo>
                      <a:pt x="2138" y="871"/>
                    </a:lnTo>
                    <a:lnTo>
                      <a:pt x="2174" y="909"/>
                    </a:lnTo>
                    <a:lnTo>
                      <a:pt x="2174" y="909"/>
                    </a:lnTo>
                    <a:lnTo>
                      <a:pt x="2189" y="920"/>
                    </a:lnTo>
                    <a:lnTo>
                      <a:pt x="2208" y="932"/>
                    </a:lnTo>
                    <a:lnTo>
                      <a:pt x="2218" y="935"/>
                    </a:lnTo>
                    <a:lnTo>
                      <a:pt x="2228" y="938"/>
                    </a:lnTo>
                    <a:lnTo>
                      <a:pt x="2238" y="940"/>
                    </a:lnTo>
                    <a:lnTo>
                      <a:pt x="2248" y="940"/>
                    </a:lnTo>
                    <a:lnTo>
                      <a:pt x="2257" y="940"/>
                    </a:lnTo>
                    <a:lnTo>
                      <a:pt x="2266" y="938"/>
                    </a:lnTo>
                    <a:lnTo>
                      <a:pt x="2274" y="934"/>
                    </a:lnTo>
                    <a:lnTo>
                      <a:pt x="2282" y="929"/>
                    </a:lnTo>
                    <a:lnTo>
                      <a:pt x="2289" y="922"/>
                    </a:lnTo>
                    <a:lnTo>
                      <a:pt x="2293" y="914"/>
                    </a:lnTo>
                    <a:lnTo>
                      <a:pt x="2297" y="903"/>
                    </a:lnTo>
                    <a:lnTo>
                      <a:pt x="2300" y="889"/>
                    </a:lnTo>
                    <a:lnTo>
                      <a:pt x="2300" y="889"/>
                    </a:lnTo>
                    <a:lnTo>
                      <a:pt x="2303" y="867"/>
                    </a:lnTo>
                    <a:lnTo>
                      <a:pt x="2308" y="852"/>
                    </a:lnTo>
                    <a:lnTo>
                      <a:pt x="2313" y="839"/>
                    </a:lnTo>
                    <a:lnTo>
                      <a:pt x="2320" y="824"/>
                    </a:lnTo>
                    <a:lnTo>
                      <a:pt x="2328" y="809"/>
                    </a:lnTo>
                    <a:lnTo>
                      <a:pt x="2339" y="798"/>
                    </a:lnTo>
                    <a:lnTo>
                      <a:pt x="2351" y="786"/>
                    </a:lnTo>
                    <a:lnTo>
                      <a:pt x="2364" y="778"/>
                    </a:lnTo>
                    <a:lnTo>
                      <a:pt x="2380" y="772"/>
                    </a:lnTo>
                    <a:lnTo>
                      <a:pt x="2388" y="770"/>
                    </a:lnTo>
                    <a:lnTo>
                      <a:pt x="2398" y="768"/>
                    </a:lnTo>
                    <a:lnTo>
                      <a:pt x="2406" y="770"/>
                    </a:lnTo>
                    <a:lnTo>
                      <a:pt x="2418" y="770"/>
                    </a:lnTo>
                    <a:lnTo>
                      <a:pt x="2428" y="773"/>
                    </a:lnTo>
                    <a:lnTo>
                      <a:pt x="2439" y="777"/>
                    </a:lnTo>
                    <a:lnTo>
                      <a:pt x="2450" y="782"/>
                    </a:lnTo>
                    <a:lnTo>
                      <a:pt x="2463" y="788"/>
                    </a:lnTo>
                    <a:lnTo>
                      <a:pt x="2490" y="806"/>
                    </a:lnTo>
                    <a:lnTo>
                      <a:pt x="2519" y="829"/>
                    </a:lnTo>
                    <a:lnTo>
                      <a:pt x="2519" y="829"/>
                    </a:lnTo>
                    <a:lnTo>
                      <a:pt x="2537" y="845"/>
                    </a:lnTo>
                    <a:lnTo>
                      <a:pt x="2537" y="845"/>
                    </a:lnTo>
                    <a:lnTo>
                      <a:pt x="2562" y="873"/>
                    </a:lnTo>
                    <a:lnTo>
                      <a:pt x="2562" y="873"/>
                    </a:lnTo>
                    <a:lnTo>
                      <a:pt x="2596" y="796"/>
                    </a:lnTo>
                    <a:lnTo>
                      <a:pt x="2627" y="719"/>
                    </a:lnTo>
                    <a:lnTo>
                      <a:pt x="2656" y="641"/>
                    </a:lnTo>
                    <a:lnTo>
                      <a:pt x="2683" y="561"/>
                    </a:lnTo>
                    <a:lnTo>
                      <a:pt x="2707" y="477"/>
                    </a:lnTo>
                    <a:lnTo>
                      <a:pt x="2730" y="394"/>
                    </a:lnTo>
                    <a:lnTo>
                      <a:pt x="2751" y="309"/>
                    </a:lnTo>
                    <a:lnTo>
                      <a:pt x="2771" y="222"/>
                    </a:lnTo>
                    <a:lnTo>
                      <a:pt x="2771" y="222"/>
                    </a:lnTo>
                    <a:lnTo>
                      <a:pt x="2759" y="317"/>
                    </a:lnTo>
                    <a:lnTo>
                      <a:pt x="2746" y="410"/>
                    </a:lnTo>
                    <a:lnTo>
                      <a:pt x="2730" y="502"/>
                    </a:lnTo>
                    <a:lnTo>
                      <a:pt x="2712" y="592"/>
                    </a:lnTo>
                    <a:lnTo>
                      <a:pt x="2691" y="680"/>
                    </a:lnTo>
                    <a:lnTo>
                      <a:pt x="2666" y="768"/>
                    </a:lnTo>
                    <a:lnTo>
                      <a:pt x="2638" y="855"/>
                    </a:lnTo>
                    <a:lnTo>
                      <a:pt x="2624" y="898"/>
                    </a:lnTo>
                    <a:lnTo>
                      <a:pt x="2607" y="940"/>
                    </a:lnTo>
                    <a:lnTo>
                      <a:pt x="2607" y="940"/>
                    </a:lnTo>
                    <a:lnTo>
                      <a:pt x="2586" y="988"/>
                    </a:lnTo>
                    <a:lnTo>
                      <a:pt x="2552" y="1068"/>
                    </a:lnTo>
                    <a:lnTo>
                      <a:pt x="2552" y="1068"/>
                    </a:lnTo>
                    <a:lnTo>
                      <a:pt x="2517" y="1138"/>
                    </a:lnTo>
                    <a:lnTo>
                      <a:pt x="2478" y="1207"/>
                    </a:lnTo>
                    <a:lnTo>
                      <a:pt x="2478" y="1207"/>
                    </a:lnTo>
                    <a:lnTo>
                      <a:pt x="2480" y="1208"/>
                    </a:lnTo>
                    <a:lnTo>
                      <a:pt x="2480" y="1208"/>
                    </a:lnTo>
                    <a:lnTo>
                      <a:pt x="2501" y="1228"/>
                    </a:lnTo>
                    <a:lnTo>
                      <a:pt x="2530" y="1252"/>
                    </a:lnTo>
                    <a:lnTo>
                      <a:pt x="2563" y="1280"/>
                    </a:lnTo>
                    <a:lnTo>
                      <a:pt x="2602" y="1308"/>
                    </a:lnTo>
                    <a:lnTo>
                      <a:pt x="2647" y="1337"/>
                    </a:lnTo>
                    <a:lnTo>
                      <a:pt x="2697" y="1367"/>
                    </a:lnTo>
                    <a:lnTo>
                      <a:pt x="2751" y="1395"/>
                    </a:lnTo>
                    <a:lnTo>
                      <a:pt x="2781" y="1408"/>
                    </a:lnTo>
                    <a:lnTo>
                      <a:pt x="2812" y="1421"/>
                    </a:lnTo>
                    <a:lnTo>
                      <a:pt x="2813" y="1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4178300" y="433388"/>
                <a:ext cx="4627563" cy="5186363"/>
              </a:xfrm>
              <a:custGeom>
                <a:avLst/>
                <a:gdLst>
                  <a:gd name="T0" fmla="*/ 2699 w 2915"/>
                  <a:gd name="T1" fmla="*/ 1625 h 3267"/>
                  <a:gd name="T2" fmla="*/ 2548 w 2915"/>
                  <a:gd name="T3" fmla="*/ 1777 h 3267"/>
                  <a:gd name="T4" fmla="*/ 2486 w 2915"/>
                  <a:gd name="T5" fmla="*/ 1761 h 3267"/>
                  <a:gd name="T6" fmla="*/ 2472 w 2915"/>
                  <a:gd name="T7" fmla="*/ 1707 h 3267"/>
                  <a:gd name="T8" fmla="*/ 2395 w 2915"/>
                  <a:gd name="T9" fmla="*/ 1617 h 3267"/>
                  <a:gd name="T10" fmla="*/ 2235 w 2915"/>
                  <a:gd name="T11" fmla="*/ 1696 h 3267"/>
                  <a:gd name="T12" fmla="*/ 2159 w 2915"/>
                  <a:gd name="T13" fmla="*/ 1820 h 3267"/>
                  <a:gd name="T14" fmla="*/ 2194 w 2915"/>
                  <a:gd name="T15" fmla="*/ 1902 h 3267"/>
                  <a:gd name="T16" fmla="*/ 2243 w 2915"/>
                  <a:gd name="T17" fmla="*/ 1928 h 3267"/>
                  <a:gd name="T18" fmla="*/ 2302 w 2915"/>
                  <a:gd name="T19" fmla="*/ 1941 h 3267"/>
                  <a:gd name="T20" fmla="*/ 2328 w 2915"/>
                  <a:gd name="T21" fmla="*/ 1996 h 3267"/>
                  <a:gd name="T22" fmla="*/ 2217 w 2915"/>
                  <a:gd name="T23" fmla="*/ 2129 h 3267"/>
                  <a:gd name="T24" fmla="*/ 1975 w 2915"/>
                  <a:gd name="T25" fmla="*/ 2279 h 3267"/>
                  <a:gd name="T26" fmla="*/ 1672 w 2915"/>
                  <a:gd name="T27" fmla="*/ 2480 h 3267"/>
                  <a:gd name="T28" fmla="*/ 1620 w 2915"/>
                  <a:gd name="T29" fmla="*/ 2582 h 3267"/>
                  <a:gd name="T30" fmla="*/ 1659 w 2915"/>
                  <a:gd name="T31" fmla="*/ 2621 h 3267"/>
                  <a:gd name="T32" fmla="*/ 1739 w 2915"/>
                  <a:gd name="T33" fmla="*/ 2646 h 3267"/>
                  <a:gd name="T34" fmla="*/ 1788 w 2915"/>
                  <a:gd name="T35" fmla="*/ 2719 h 3267"/>
                  <a:gd name="T36" fmla="*/ 1712 w 2915"/>
                  <a:gd name="T37" fmla="*/ 2860 h 3267"/>
                  <a:gd name="T38" fmla="*/ 1604 w 2915"/>
                  <a:gd name="T39" fmla="*/ 2937 h 3267"/>
                  <a:gd name="T40" fmla="*/ 1530 w 2915"/>
                  <a:gd name="T41" fmla="*/ 2928 h 3267"/>
                  <a:gd name="T42" fmla="*/ 1473 w 2915"/>
                  <a:gd name="T43" fmla="*/ 2835 h 3267"/>
                  <a:gd name="T44" fmla="*/ 1437 w 2915"/>
                  <a:gd name="T45" fmla="*/ 2776 h 3267"/>
                  <a:gd name="T46" fmla="*/ 1350 w 2915"/>
                  <a:gd name="T47" fmla="*/ 2807 h 3267"/>
                  <a:gd name="T48" fmla="*/ 1152 w 2915"/>
                  <a:gd name="T49" fmla="*/ 3098 h 3267"/>
                  <a:gd name="T50" fmla="*/ 973 w 2915"/>
                  <a:gd name="T51" fmla="*/ 3053 h 3267"/>
                  <a:gd name="T52" fmla="*/ 809 w 2915"/>
                  <a:gd name="T53" fmla="*/ 2923 h 3267"/>
                  <a:gd name="T54" fmla="*/ 781 w 2915"/>
                  <a:gd name="T55" fmla="*/ 2827 h 3267"/>
                  <a:gd name="T56" fmla="*/ 866 w 2915"/>
                  <a:gd name="T57" fmla="*/ 2791 h 3267"/>
                  <a:gd name="T58" fmla="*/ 940 w 2915"/>
                  <a:gd name="T59" fmla="*/ 2716 h 3267"/>
                  <a:gd name="T60" fmla="*/ 914 w 2915"/>
                  <a:gd name="T61" fmla="*/ 2624 h 3267"/>
                  <a:gd name="T62" fmla="*/ 861 w 2915"/>
                  <a:gd name="T63" fmla="*/ 2562 h 3267"/>
                  <a:gd name="T64" fmla="*/ 570 w 2915"/>
                  <a:gd name="T65" fmla="*/ 2655 h 3267"/>
                  <a:gd name="T66" fmla="*/ 152 w 2915"/>
                  <a:gd name="T67" fmla="*/ 3076 h 3267"/>
                  <a:gd name="T68" fmla="*/ 709 w 2915"/>
                  <a:gd name="T69" fmla="*/ 3218 h 3267"/>
                  <a:gd name="T70" fmla="*/ 1149 w 2915"/>
                  <a:gd name="T71" fmla="*/ 3265 h 3267"/>
                  <a:gd name="T72" fmla="*/ 1571 w 2915"/>
                  <a:gd name="T73" fmla="*/ 3234 h 3267"/>
                  <a:gd name="T74" fmla="*/ 1939 w 2915"/>
                  <a:gd name="T75" fmla="*/ 3120 h 3267"/>
                  <a:gd name="T76" fmla="*/ 2235 w 2915"/>
                  <a:gd name="T77" fmla="*/ 2932 h 3267"/>
                  <a:gd name="T78" fmla="*/ 2467 w 2915"/>
                  <a:gd name="T79" fmla="*/ 2685 h 3267"/>
                  <a:gd name="T80" fmla="*/ 2660 w 2915"/>
                  <a:gd name="T81" fmla="*/ 2358 h 3267"/>
                  <a:gd name="T82" fmla="*/ 2833 w 2915"/>
                  <a:gd name="T83" fmla="*/ 1810 h 3267"/>
                  <a:gd name="T84" fmla="*/ 2898 w 2915"/>
                  <a:gd name="T85" fmla="*/ 1346 h 3267"/>
                  <a:gd name="T86" fmla="*/ 2902 w 2915"/>
                  <a:gd name="T87" fmla="*/ 554 h 3267"/>
                  <a:gd name="T88" fmla="*/ 2838 w 2915"/>
                  <a:gd name="T89" fmla="*/ 0 h 3267"/>
                  <a:gd name="T90" fmla="*/ 2691 w 2915"/>
                  <a:gd name="T91" fmla="*/ 237 h 3267"/>
                  <a:gd name="T92" fmla="*/ 2437 w 2915"/>
                  <a:gd name="T93" fmla="*/ 458 h 3267"/>
                  <a:gd name="T94" fmla="*/ 2001 w 2915"/>
                  <a:gd name="T95" fmla="*/ 679 h 3267"/>
                  <a:gd name="T96" fmla="*/ 2174 w 2915"/>
                  <a:gd name="T97" fmla="*/ 909 h 3267"/>
                  <a:gd name="T98" fmla="*/ 2257 w 2915"/>
                  <a:gd name="T99" fmla="*/ 940 h 3267"/>
                  <a:gd name="T100" fmla="*/ 2300 w 2915"/>
                  <a:gd name="T101" fmla="*/ 889 h 3267"/>
                  <a:gd name="T102" fmla="*/ 2364 w 2915"/>
                  <a:gd name="T103" fmla="*/ 778 h 3267"/>
                  <a:gd name="T104" fmla="*/ 2450 w 2915"/>
                  <a:gd name="T105" fmla="*/ 782 h 3267"/>
                  <a:gd name="T106" fmla="*/ 2562 w 2915"/>
                  <a:gd name="T107" fmla="*/ 873 h 3267"/>
                  <a:gd name="T108" fmla="*/ 2771 w 2915"/>
                  <a:gd name="T109" fmla="*/ 222 h 3267"/>
                  <a:gd name="T110" fmla="*/ 2638 w 2915"/>
                  <a:gd name="T111" fmla="*/ 855 h 3267"/>
                  <a:gd name="T112" fmla="*/ 2478 w 2915"/>
                  <a:gd name="T113" fmla="*/ 1207 h 3267"/>
                  <a:gd name="T114" fmla="*/ 2647 w 2915"/>
                  <a:gd name="T115" fmla="*/ 1337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15" h="3267">
                    <a:moveTo>
                      <a:pt x="2813" y="1418"/>
                    </a:moveTo>
                    <a:lnTo>
                      <a:pt x="2813" y="1418"/>
                    </a:lnTo>
                    <a:lnTo>
                      <a:pt x="2802" y="1449"/>
                    </a:lnTo>
                    <a:lnTo>
                      <a:pt x="2787" y="1478"/>
                    </a:lnTo>
                    <a:lnTo>
                      <a:pt x="2774" y="1506"/>
                    </a:lnTo>
                    <a:lnTo>
                      <a:pt x="2759" y="1532"/>
                    </a:lnTo>
                    <a:lnTo>
                      <a:pt x="2728" y="1581"/>
                    </a:lnTo>
                    <a:lnTo>
                      <a:pt x="2699" y="1625"/>
                    </a:lnTo>
                    <a:lnTo>
                      <a:pt x="2669" y="1664"/>
                    </a:lnTo>
                    <a:lnTo>
                      <a:pt x="2642" y="1699"/>
                    </a:lnTo>
                    <a:lnTo>
                      <a:pt x="2617" y="1727"/>
                    </a:lnTo>
                    <a:lnTo>
                      <a:pt x="2596" y="1748"/>
                    </a:lnTo>
                    <a:lnTo>
                      <a:pt x="2596" y="1748"/>
                    </a:lnTo>
                    <a:lnTo>
                      <a:pt x="2581" y="1761"/>
                    </a:lnTo>
                    <a:lnTo>
                      <a:pt x="2565" y="1771"/>
                    </a:lnTo>
                    <a:lnTo>
                      <a:pt x="2548" y="1777"/>
                    </a:lnTo>
                    <a:lnTo>
                      <a:pt x="2539" y="1779"/>
                    </a:lnTo>
                    <a:lnTo>
                      <a:pt x="2530" y="1781"/>
                    </a:lnTo>
                    <a:lnTo>
                      <a:pt x="2522" y="1781"/>
                    </a:lnTo>
                    <a:lnTo>
                      <a:pt x="2514" y="1779"/>
                    </a:lnTo>
                    <a:lnTo>
                      <a:pt x="2506" y="1777"/>
                    </a:lnTo>
                    <a:lnTo>
                      <a:pt x="2499" y="1774"/>
                    </a:lnTo>
                    <a:lnTo>
                      <a:pt x="2493" y="1769"/>
                    </a:lnTo>
                    <a:lnTo>
                      <a:pt x="2486" y="1761"/>
                    </a:lnTo>
                    <a:lnTo>
                      <a:pt x="2481" y="1753"/>
                    </a:lnTo>
                    <a:lnTo>
                      <a:pt x="2478" y="1743"/>
                    </a:lnTo>
                    <a:lnTo>
                      <a:pt x="2478" y="1743"/>
                    </a:lnTo>
                    <a:lnTo>
                      <a:pt x="2477" y="1730"/>
                    </a:lnTo>
                    <a:lnTo>
                      <a:pt x="2477" y="1730"/>
                    </a:lnTo>
                    <a:lnTo>
                      <a:pt x="2473" y="1720"/>
                    </a:lnTo>
                    <a:lnTo>
                      <a:pt x="2473" y="1720"/>
                    </a:lnTo>
                    <a:lnTo>
                      <a:pt x="2472" y="1707"/>
                    </a:lnTo>
                    <a:lnTo>
                      <a:pt x="2467" y="1694"/>
                    </a:lnTo>
                    <a:lnTo>
                      <a:pt x="2462" y="1681"/>
                    </a:lnTo>
                    <a:lnTo>
                      <a:pt x="2454" y="1668"/>
                    </a:lnTo>
                    <a:lnTo>
                      <a:pt x="2445" y="1653"/>
                    </a:lnTo>
                    <a:lnTo>
                      <a:pt x="2436" y="1642"/>
                    </a:lnTo>
                    <a:lnTo>
                      <a:pt x="2424" y="1632"/>
                    </a:lnTo>
                    <a:lnTo>
                      <a:pt x="2410" y="1624"/>
                    </a:lnTo>
                    <a:lnTo>
                      <a:pt x="2395" y="1617"/>
                    </a:lnTo>
                    <a:lnTo>
                      <a:pt x="2378" y="1615"/>
                    </a:lnTo>
                    <a:lnTo>
                      <a:pt x="2359" y="1615"/>
                    </a:lnTo>
                    <a:lnTo>
                      <a:pt x="2349" y="1619"/>
                    </a:lnTo>
                    <a:lnTo>
                      <a:pt x="2339" y="1622"/>
                    </a:lnTo>
                    <a:lnTo>
                      <a:pt x="2316" y="1632"/>
                    </a:lnTo>
                    <a:lnTo>
                      <a:pt x="2292" y="1646"/>
                    </a:lnTo>
                    <a:lnTo>
                      <a:pt x="2264" y="1668"/>
                    </a:lnTo>
                    <a:lnTo>
                      <a:pt x="2235" y="1696"/>
                    </a:lnTo>
                    <a:lnTo>
                      <a:pt x="2235" y="1696"/>
                    </a:lnTo>
                    <a:lnTo>
                      <a:pt x="2217" y="1717"/>
                    </a:lnTo>
                    <a:lnTo>
                      <a:pt x="2200" y="1736"/>
                    </a:lnTo>
                    <a:lnTo>
                      <a:pt x="2187" y="1754"/>
                    </a:lnTo>
                    <a:lnTo>
                      <a:pt x="2176" y="1772"/>
                    </a:lnTo>
                    <a:lnTo>
                      <a:pt x="2168" y="1789"/>
                    </a:lnTo>
                    <a:lnTo>
                      <a:pt x="2163" y="1805"/>
                    </a:lnTo>
                    <a:lnTo>
                      <a:pt x="2159" y="1820"/>
                    </a:lnTo>
                    <a:lnTo>
                      <a:pt x="2159" y="1833"/>
                    </a:lnTo>
                    <a:lnTo>
                      <a:pt x="2159" y="1846"/>
                    </a:lnTo>
                    <a:lnTo>
                      <a:pt x="2163" y="1857"/>
                    </a:lnTo>
                    <a:lnTo>
                      <a:pt x="2166" y="1867"/>
                    </a:lnTo>
                    <a:lnTo>
                      <a:pt x="2171" y="1877"/>
                    </a:lnTo>
                    <a:lnTo>
                      <a:pt x="2177" y="1887"/>
                    </a:lnTo>
                    <a:lnTo>
                      <a:pt x="2186" y="1895"/>
                    </a:lnTo>
                    <a:lnTo>
                      <a:pt x="2194" y="1902"/>
                    </a:lnTo>
                    <a:lnTo>
                      <a:pt x="2204" y="1908"/>
                    </a:lnTo>
                    <a:lnTo>
                      <a:pt x="2204" y="1908"/>
                    </a:lnTo>
                    <a:lnTo>
                      <a:pt x="2208" y="1911"/>
                    </a:lnTo>
                    <a:lnTo>
                      <a:pt x="2208" y="1911"/>
                    </a:lnTo>
                    <a:lnTo>
                      <a:pt x="2210" y="1913"/>
                    </a:lnTo>
                    <a:lnTo>
                      <a:pt x="2210" y="1913"/>
                    </a:lnTo>
                    <a:lnTo>
                      <a:pt x="2226" y="1921"/>
                    </a:lnTo>
                    <a:lnTo>
                      <a:pt x="2243" y="1928"/>
                    </a:lnTo>
                    <a:lnTo>
                      <a:pt x="2257" y="1931"/>
                    </a:lnTo>
                    <a:lnTo>
                      <a:pt x="2272" y="1934"/>
                    </a:lnTo>
                    <a:lnTo>
                      <a:pt x="2272" y="1934"/>
                    </a:lnTo>
                    <a:lnTo>
                      <a:pt x="2279" y="1936"/>
                    </a:lnTo>
                    <a:lnTo>
                      <a:pt x="2279" y="1936"/>
                    </a:lnTo>
                    <a:lnTo>
                      <a:pt x="2289" y="1936"/>
                    </a:lnTo>
                    <a:lnTo>
                      <a:pt x="2289" y="1936"/>
                    </a:lnTo>
                    <a:lnTo>
                      <a:pt x="2302" y="1941"/>
                    </a:lnTo>
                    <a:lnTo>
                      <a:pt x="2311" y="1946"/>
                    </a:lnTo>
                    <a:lnTo>
                      <a:pt x="2311" y="1946"/>
                    </a:lnTo>
                    <a:lnTo>
                      <a:pt x="2316" y="1951"/>
                    </a:lnTo>
                    <a:lnTo>
                      <a:pt x="2321" y="1956"/>
                    </a:lnTo>
                    <a:lnTo>
                      <a:pt x="2325" y="1962"/>
                    </a:lnTo>
                    <a:lnTo>
                      <a:pt x="2326" y="1969"/>
                    </a:lnTo>
                    <a:lnTo>
                      <a:pt x="2329" y="1982"/>
                    </a:lnTo>
                    <a:lnTo>
                      <a:pt x="2328" y="1996"/>
                    </a:lnTo>
                    <a:lnTo>
                      <a:pt x="2323" y="2013"/>
                    </a:lnTo>
                    <a:lnTo>
                      <a:pt x="2316" y="2027"/>
                    </a:lnTo>
                    <a:lnTo>
                      <a:pt x="2307" y="2042"/>
                    </a:lnTo>
                    <a:lnTo>
                      <a:pt x="2297" y="2055"/>
                    </a:lnTo>
                    <a:lnTo>
                      <a:pt x="2297" y="2055"/>
                    </a:lnTo>
                    <a:lnTo>
                      <a:pt x="2275" y="2076"/>
                    </a:lnTo>
                    <a:lnTo>
                      <a:pt x="2248" y="2101"/>
                    </a:lnTo>
                    <a:lnTo>
                      <a:pt x="2217" y="2129"/>
                    </a:lnTo>
                    <a:lnTo>
                      <a:pt x="2179" y="2160"/>
                    </a:lnTo>
                    <a:lnTo>
                      <a:pt x="2135" y="2191"/>
                    </a:lnTo>
                    <a:lnTo>
                      <a:pt x="2087" y="2222"/>
                    </a:lnTo>
                    <a:lnTo>
                      <a:pt x="2061" y="2237"/>
                    </a:lnTo>
                    <a:lnTo>
                      <a:pt x="2034" y="2251"/>
                    </a:lnTo>
                    <a:lnTo>
                      <a:pt x="2004" y="2266"/>
                    </a:lnTo>
                    <a:lnTo>
                      <a:pt x="1975" y="2279"/>
                    </a:lnTo>
                    <a:lnTo>
                      <a:pt x="1975" y="2279"/>
                    </a:lnTo>
                    <a:lnTo>
                      <a:pt x="1944" y="2292"/>
                    </a:lnTo>
                    <a:lnTo>
                      <a:pt x="1916" y="2307"/>
                    </a:lnTo>
                    <a:lnTo>
                      <a:pt x="1862" y="2336"/>
                    </a:lnTo>
                    <a:lnTo>
                      <a:pt x="1813" y="2368"/>
                    </a:lnTo>
                    <a:lnTo>
                      <a:pt x="1769" y="2397"/>
                    </a:lnTo>
                    <a:lnTo>
                      <a:pt x="1731" y="2426"/>
                    </a:lnTo>
                    <a:lnTo>
                      <a:pt x="1698" y="2454"/>
                    </a:lnTo>
                    <a:lnTo>
                      <a:pt x="1672" y="2480"/>
                    </a:lnTo>
                    <a:lnTo>
                      <a:pt x="1649" y="2502"/>
                    </a:lnTo>
                    <a:lnTo>
                      <a:pt x="1649" y="2502"/>
                    </a:lnTo>
                    <a:lnTo>
                      <a:pt x="1640" y="2513"/>
                    </a:lnTo>
                    <a:lnTo>
                      <a:pt x="1631" y="2528"/>
                    </a:lnTo>
                    <a:lnTo>
                      <a:pt x="1625" y="2544"/>
                    </a:lnTo>
                    <a:lnTo>
                      <a:pt x="1620" y="2559"/>
                    </a:lnTo>
                    <a:lnTo>
                      <a:pt x="1618" y="2575"/>
                    </a:lnTo>
                    <a:lnTo>
                      <a:pt x="1620" y="2582"/>
                    </a:lnTo>
                    <a:lnTo>
                      <a:pt x="1622" y="2588"/>
                    </a:lnTo>
                    <a:lnTo>
                      <a:pt x="1625" y="2595"/>
                    </a:lnTo>
                    <a:lnTo>
                      <a:pt x="1628" y="2601"/>
                    </a:lnTo>
                    <a:lnTo>
                      <a:pt x="1633" y="2608"/>
                    </a:lnTo>
                    <a:lnTo>
                      <a:pt x="1638" y="2613"/>
                    </a:lnTo>
                    <a:lnTo>
                      <a:pt x="1638" y="2613"/>
                    </a:lnTo>
                    <a:lnTo>
                      <a:pt x="1648" y="2618"/>
                    </a:lnTo>
                    <a:lnTo>
                      <a:pt x="1659" y="2621"/>
                    </a:lnTo>
                    <a:lnTo>
                      <a:pt x="1659" y="2621"/>
                    </a:lnTo>
                    <a:lnTo>
                      <a:pt x="1671" y="2623"/>
                    </a:lnTo>
                    <a:lnTo>
                      <a:pt x="1671" y="2623"/>
                    </a:lnTo>
                    <a:lnTo>
                      <a:pt x="1685" y="2624"/>
                    </a:lnTo>
                    <a:lnTo>
                      <a:pt x="1702" y="2629"/>
                    </a:lnTo>
                    <a:lnTo>
                      <a:pt x="1721" y="2636"/>
                    </a:lnTo>
                    <a:lnTo>
                      <a:pt x="1739" y="2646"/>
                    </a:lnTo>
                    <a:lnTo>
                      <a:pt x="1739" y="2646"/>
                    </a:lnTo>
                    <a:lnTo>
                      <a:pt x="1749" y="2650"/>
                    </a:lnTo>
                    <a:lnTo>
                      <a:pt x="1757" y="2659"/>
                    </a:lnTo>
                    <a:lnTo>
                      <a:pt x="1765" y="2665"/>
                    </a:lnTo>
                    <a:lnTo>
                      <a:pt x="1774" y="2675"/>
                    </a:lnTo>
                    <a:lnTo>
                      <a:pt x="1779" y="2685"/>
                    </a:lnTo>
                    <a:lnTo>
                      <a:pt x="1783" y="2695"/>
                    </a:lnTo>
                    <a:lnTo>
                      <a:pt x="1787" y="2706"/>
                    </a:lnTo>
                    <a:lnTo>
                      <a:pt x="1788" y="2719"/>
                    </a:lnTo>
                    <a:lnTo>
                      <a:pt x="1788" y="2732"/>
                    </a:lnTo>
                    <a:lnTo>
                      <a:pt x="1785" y="2747"/>
                    </a:lnTo>
                    <a:lnTo>
                      <a:pt x="1780" y="2763"/>
                    </a:lnTo>
                    <a:lnTo>
                      <a:pt x="1772" y="2780"/>
                    </a:lnTo>
                    <a:lnTo>
                      <a:pt x="1762" y="2799"/>
                    </a:lnTo>
                    <a:lnTo>
                      <a:pt x="1747" y="2817"/>
                    </a:lnTo>
                    <a:lnTo>
                      <a:pt x="1731" y="2838"/>
                    </a:lnTo>
                    <a:lnTo>
                      <a:pt x="1712" y="2860"/>
                    </a:lnTo>
                    <a:lnTo>
                      <a:pt x="1712" y="2860"/>
                    </a:lnTo>
                    <a:lnTo>
                      <a:pt x="1680" y="2889"/>
                    </a:lnTo>
                    <a:lnTo>
                      <a:pt x="1666" y="2901"/>
                    </a:lnTo>
                    <a:lnTo>
                      <a:pt x="1653" y="2910"/>
                    </a:lnTo>
                    <a:lnTo>
                      <a:pt x="1640" y="2919"/>
                    </a:lnTo>
                    <a:lnTo>
                      <a:pt x="1626" y="2927"/>
                    </a:lnTo>
                    <a:lnTo>
                      <a:pt x="1615" y="2932"/>
                    </a:lnTo>
                    <a:lnTo>
                      <a:pt x="1604" y="2937"/>
                    </a:lnTo>
                    <a:lnTo>
                      <a:pt x="1592" y="2938"/>
                    </a:lnTo>
                    <a:lnTo>
                      <a:pt x="1582" y="2940"/>
                    </a:lnTo>
                    <a:lnTo>
                      <a:pt x="1573" y="2940"/>
                    </a:lnTo>
                    <a:lnTo>
                      <a:pt x="1563" y="2940"/>
                    </a:lnTo>
                    <a:lnTo>
                      <a:pt x="1555" y="2938"/>
                    </a:lnTo>
                    <a:lnTo>
                      <a:pt x="1545" y="2937"/>
                    </a:lnTo>
                    <a:lnTo>
                      <a:pt x="1530" y="2928"/>
                    </a:lnTo>
                    <a:lnTo>
                      <a:pt x="1530" y="2928"/>
                    </a:lnTo>
                    <a:lnTo>
                      <a:pt x="1519" y="2920"/>
                    </a:lnTo>
                    <a:lnTo>
                      <a:pt x="1509" y="2909"/>
                    </a:lnTo>
                    <a:lnTo>
                      <a:pt x="1499" y="2897"/>
                    </a:lnTo>
                    <a:lnTo>
                      <a:pt x="1491" y="2884"/>
                    </a:lnTo>
                    <a:lnTo>
                      <a:pt x="1486" y="2871"/>
                    </a:lnTo>
                    <a:lnTo>
                      <a:pt x="1479" y="2860"/>
                    </a:lnTo>
                    <a:lnTo>
                      <a:pt x="1473" y="2835"/>
                    </a:lnTo>
                    <a:lnTo>
                      <a:pt x="1473" y="2835"/>
                    </a:lnTo>
                    <a:lnTo>
                      <a:pt x="1471" y="2824"/>
                    </a:lnTo>
                    <a:lnTo>
                      <a:pt x="1471" y="2824"/>
                    </a:lnTo>
                    <a:lnTo>
                      <a:pt x="1468" y="2809"/>
                    </a:lnTo>
                    <a:lnTo>
                      <a:pt x="1463" y="2796"/>
                    </a:lnTo>
                    <a:lnTo>
                      <a:pt x="1456" y="2786"/>
                    </a:lnTo>
                    <a:lnTo>
                      <a:pt x="1447" y="2780"/>
                    </a:lnTo>
                    <a:lnTo>
                      <a:pt x="1447" y="2780"/>
                    </a:lnTo>
                    <a:lnTo>
                      <a:pt x="1437" y="2776"/>
                    </a:lnTo>
                    <a:lnTo>
                      <a:pt x="1424" y="2775"/>
                    </a:lnTo>
                    <a:lnTo>
                      <a:pt x="1411" y="2775"/>
                    </a:lnTo>
                    <a:lnTo>
                      <a:pt x="1398" y="2778"/>
                    </a:lnTo>
                    <a:lnTo>
                      <a:pt x="1385" y="2783"/>
                    </a:lnTo>
                    <a:lnTo>
                      <a:pt x="1373" y="2791"/>
                    </a:lnTo>
                    <a:lnTo>
                      <a:pt x="1362" y="2799"/>
                    </a:lnTo>
                    <a:lnTo>
                      <a:pt x="1350" y="2807"/>
                    </a:lnTo>
                    <a:lnTo>
                      <a:pt x="1350" y="2807"/>
                    </a:lnTo>
                    <a:lnTo>
                      <a:pt x="1332" y="2827"/>
                    </a:lnTo>
                    <a:lnTo>
                      <a:pt x="1309" y="2853"/>
                    </a:lnTo>
                    <a:lnTo>
                      <a:pt x="1285" y="2883"/>
                    </a:lnTo>
                    <a:lnTo>
                      <a:pt x="1259" y="2917"/>
                    </a:lnTo>
                    <a:lnTo>
                      <a:pt x="1231" y="2955"/>
                    </a:lnTo>
                    <a:lnTo>
                      <a:pt x="1203" y="2999"/>
                    </a:lnTo>
                    <a:lnTo>
                      <a:pt x="1177" y="3046"/>
                    </a:lnTo>
                    <a:lnTo>
                      <a:pt x="1152" y="3098"/>
                    </a:lnTo>
                    <a:lnTo>
                      <a:pt x="1152" y="3098"/>
                    </a:lnTo>
                    <a:lnTo>
                      <a:pt x="1136" y="3136"/>
                    </a:lnTo>
                    <a:lnTo>
                      <a:pt x="1136" y="3136"/>
                    </a:lnTo>
                    <a:lnTo>
                      <a:pt x="1098" y="3121"/>
                    </a:lnTo>
                    <a:lnTo>
                      <a:pt x="1064" y="3105"/>
                    </a:lnTo>
                    <a:lnTo>
                      <a:pt x="1031" y="3087"/>
                    </a:lnTo>
                    <a:lnTo>
                      <a:pt x="1000" y="3071"/>
                    </a:lnTo>
                    <a:lnTo>
                      <a:pt x="973" y="3053"/>
                    </a:lnTo>
                    <a:lnTo>
                      <a:pt x="945" y="3035"/>
                    </a:lnTo>
                    <a:lnTo>
                      <a:pt x="897" y="3000"/>
                    </a:lnTo>
                    <a:lnTo>
                      <a:pt x="897" y="3000"/>
                    </a:lnTo>
                    <a:lnTo>
                      <a:pt x="873" y="2981"/>
                    </a:lnTo>
                    <a:lnTo>
                      <a:pt x="873" y="2981"/>
                    </a:lnTo>
                    <a:lnTo>
                      <a:pt x="837" y="2950"/>
                    </a:lnTo>
                    <a:lnTo>
                      <a:pt x="809" y="2923"/>
                    </a:lnTo>
                    <a:lnTo>
                      <a:pt x="809" y="2923"/>
                    </a:lnTo>
                    <a:lnTo>
                      <a:pt x="796" y="2907"/>
                    </a:lnTo>
                    <a:lnTo>
                      <a:pt x="785" y="2889"/>
                    </a:lnTo>
                    <a:lnTo>
                      <a:pt x="778" y="2871"/>
                    </a:lnTo>
                    <a:lnTo>
                      <a:pt x="776" y="2861"/>
                    </a:lnTo>
                    <a:lnTo>
                      <a:pt x="775" y="2852"/>
                    </a:lnTo>
                    <a:lnTo>
                      <a:pt x="775" y="2843"/>
                    </a:lnTo>
                    <a:lnTo>
                      <a:pt x="778" y="2835"/>
                    </a:lnTo>
                    <a:lnTo>
                      <a:pt x="781" y="2827"/>
                    </a:lnTo>
                    <a:lnTo>
                      <a:pt x="786" y="2820"/>
                    </a:lnTo>
                    <a:lnTo>
                      <a:pt x="793" y="2814"/>
                    </a:lnTo>
                    <a:lnTo>
                      <a:pt x="801" y="2809"/>
                    </a:lnTo>
                    <a:lnTo>
                      <a:pt x="812" y="2804"/>
                    </a:lnTo>
                    <a:lnTo>
                      <a:pt x="825" y="2802"/>
                    </a:lnTo>
                    <a:lnTo>
                      <a:pt x="825" y="2802"/>
                    </a:lnTo>
                    <a:lnTo>
                      <a:pt x="843" y="2799"/>
                    </a:lnTo>
                    <a:lnTo>
                      <a:pt x="866" y="2791"/>
                    </a:lnTo>
                    <a:lnTo>
                      <a:pt x="879" y="2786"/>
                    </a:lnTo>
                    <a:lnTo>
                      <a:pt x="891" y="2780"/>
                    </a:lnTo>
                    <a:lnTo>
                      <a:pt x="902" y="2771"/>
                    </a:lnTo>
                    <a:lnTo>
                      <a:pt x="912" y="2763"/>
                    </a:lnTo>
                    <a:lnTo>
                      <a:pt x="922" y="2753"/>
                    </a:lnTo>
                    <a:lnTo>
                      <a:pt x="930" y="2742"/>
                    </a:lnTo>
                    <a:lnTo>
                      <a:pt x="937" y="2731"/>
                    </a:lnTo>
                    <a:lnTo>
                      <a:pt x="940" y="2716"/>
                    </a:lnTo>
                    <a:lnTo>
                      <a:pt x="942" y="2701"/>
                    </a:lnTo>
                    <a:lnTo>
                      <a:pt x="940" y="2685"/>
                    </a:lnTo>
                    <a:lnTo>
                      <a:pt x="935" y="2667"/>
                    </a:lnTo>
                    <a:lnTo>
                      <a:pt x="927" y="2647"/>
                    </a:lnTo>
                    <a:lnTo>
                      <a:pt x="927" y="2647"/>
                    </a:lnTo>
                    <a:lnTo>
                      <a:pt x="925" y="2646"/>
                    </a:lnTo>
                    <a:lnTo>
                      <a:pt x="925" y="2646"/>
                    </a:lnTo>
                    <a:lnTo>
                      <a:pt x="914" y="2624"/>
                    </a:lnTo>
                    <a:lnTo>
                      <a:pt x="914" y="2624"/>
                    </a:lnTo>
                    <a:lnTo>
                      <a:pt x="909" y="2616"/>
                    </a:lnTo>
                    <a:lnTo>
                      <a:pt x="909" y="2616"/>
                    </a:lnTo>
                    <a:lnTo>
                      <a:pt x="897" y="2603"/>
                    </a:lnTo>
                    <a:lnTo>
                      <a:pt x="897" y="2603"/>
                    </a:lnTo>
                    <a:lnTo>
                      <a:pt x="878" y="2578"/>
                    </a:lnTo>
                    <a:lnTo>
                      <a:pt x="878" y="2578"/>
                    </a:lnTo>
                    <a:lnTo>
                      <a:pt x="861" y="2562"/>
                    </a:lnTo>
                    <a:lnTo>
                      <a:pt x="861" y="2562"/>
                    </a:lnTo>
                    <a:lnTo>
                      <a:pt x="834" y="2538"/>
                    </a:lnTo>
                    <a:lnTo>
                      <a:pt x="808" y="2518"/>
                    </a:lnTo>
                    <a:lnTo>
                      <a:pt x="808" y="2518"/>
                    </a:lnTo>
                    <a:lnTo>
                      <a:pt x="711" y="2574"/>
                    </a:lnTo>
                    <a:lnTo>
                      <a:pt x="618" y="2628"/>
                    </a:lnTo>
                    <a:lnTo>
                      <a:pt x="618" y="2628"/>
                    </a:lnTo>
                    <a:lnTo>
                      <a:pt x="570" y="2655"/>
                    </a:lnTo>
                    <a:lnTo>
                      <a:pt x="570" y="2655"/>
                    </a:lnTo>
                    <a:lnTo>
                      <a:pt x="412" y="2752"/>
                    </a:lnTo>
                    <a:lnTo>
                      <a:pt x="265" y="2845"/>
                    </a:lnTo>
                    <a:lnTo>
                      <a:pt x="127" y="2937"/>
                    </a:lnTo>
                    <a:lnTo>
                      <a:pt x="0" y="3023"/>
                    </a:lnTo>
                    <a:lnTo>
                      <a:pt x="0" y="3023"/>
                    </a:lnTo>
                    <a:lnTo>
                      <a:pt x="77" y="3051"/>
                    </a:lnTo>
                    <a:lnTo>
                      <a:pt x="152" y="3076"/>
                    </a:lnTo>
                    <a:lnTo>
                      <a:pt x="227" y="3098"/>
                    </a:lnTo>
                    <a:lnTo>
                      <a:pt x="299" y="3120"/>
                    </a:lnTo>
                    <a:lnTo>
                      <a:pt x="371" y="3141"/>
                    </a:lnTo>
                    <a:lnTo>
                      <a:pt x="441" y="3159"/>
                    </a:lnTo>
                    <a:lnTo>
                      <a:pt x="510" y="3175"/>
                    </a:lnTo>
                    <a:lnTo>
                      <a:pt x="577" y="3192"/>
                    </a:lnTo>
                    <a:lnTo>
                      <a:pt x="644" y="3205"/>
                    </a:lnTo>
                    <a:lnTo>
                      <a:pt x="709" y="3218"/>
                    </a:lnTo>
                    <a:lnTo>
                      <a:pt x="773" y="3229"/>
                    </a:lnTo>
                    <a:lnTo>
                      <a:pt x="835" y="3237"/>
                    </a:lnTo>
                    <a:lnTo>
                      <a:pt x="897" y="3246"/>
                    </a:lnTo>
                    <a:lnTo>
                      <a:pt x="958" y="3252"/>
                    </a:lnTo>
                    <a:lnTo>
                      <a:pt x="1017" y="3259"/>
                    </a:lnTo>
                    <a:lnTo>
                      <a:pt x="1074" y="3262"/>
                    </a:lnTo>
                    <a:lnTo>
                      <a:pt x="1074" y="3262"/>
                    </a:lnTo>
                    <a:lnTo>
                      <a:pt x="1149" y="3265"/>
                    </a:lnTo>
                    <a:lnTo>
                      <a:pt x="1221" y="3267"/>
                    </a:lnTo>
                    <a:lnTo>
                      <a:pt x="1290" y="3265"/>
                    </a:lnTo>
                    <a:lnTo>
                      <a:pt x="1358" y="3262"/>
                    </a:lnTo>
                    <a:lnTo>
                      <a:pt x="1358" y="3262"/>
                    </a:lnTo>
                    <a:lnTo>
                      <a:pt x="1414" y="3257"/>
                    </a:lnTo>
                    <a:lnTo>
                      <a:pt x="1468" y="3250"/>
                    </a:lnTo>
                    <a:lnTo>
                      <a:pt x="1520" y="3244"/>
                    </a:lnTo>
                    <a:lnTo>
                      <a:pt x="1571" y="3234"/>
                    </a:lnTo>
                    <a:lnTo>
                      <a:pt x="1622" y="3224"/>
                    </a:lnTo>
                    <a:lnTo>
                      <a:pt x="1671" y="3213"/>
                    </a:lnTo>
                    <a:lnTo>
                      <a:pt x="1718" y="3201"/>
                    </a:lnTo>
                    <a:lnTo>
                      <a:pt x="1765" y="3187"/>
                    </a:lnTo>
                    <a:lnTo>
                      <a:pt x="1810" y="3172"/>
                    </a:lnTo>
                    <a:lnTo>
                      <a:pt x="1854" y="3156"/>
                    </a:lnTo>
                    <a:lnTo>
                      <a:pt x="1898" y="3138"/>
                    </a:lnTo>
                    <a:lnTo>
                      <a:pt x="1939" y="3120"/>
                    </a:lnTo>
                    <a:lnTo>
                      <a:pt x="1980" y="3100"/>
                    </a:lnTo>
                    <a:lnTo>
                      <a:pt x="2020" y="3079"/>
                    </a:lnTo>
                    <a:lnTo>
                      <a:pt x="2058" y="3056"/>
                    </a:lnTo>
                    <a:lnTo>
                      <a:pt x="2096" y="3033"/>
                    </a:lnTo>
                    <a:lnTo>
                      <a:pt x="2132" y="3010"/>
                    </a:lnTo>
                    <a:lnTo>
                      <a:pt x="2168" y="2984"/>
                    </a:lnTo>
                    <a:lnTo>
                      <a:pt x="2202" y="2958"/>
                    </a:lnTo>
                    <a:lnTo>
                      <a:pt x="2235" y="2932"/>
                    </a:lnTo>
                    <a:lnTo>
                      <a:pt x="2267" y="2904"/>
                    </a:lnTo>
                    <a:lnTo>
                      <a:pt x="2298" y="2874"/>
                    </a:lnTo>
                    <a:lnTo>
                      <a:pt x="2329" y="2845"/>
                    </a:lnTo>
                    <a:lnTo>
                      <a:pt x="2359" y="2816"/>
                    </a:lnTo>
                    <a:lnTo>
                      <a:pt x="2387" y="2783"/>
                    </a:lnTo>
                    <a:lnTo>
                      <a:pt x="2414" y="2752"/>
                    </a:lnTo>
                    <a:lnTo>
                      <a:pt x="2442" y="2719"/>
                    </a:lnTo>
                    <a:lnTo>
                      <a:pt x="2467" y="2685"/>
                    </a:lnTo>
                    <a:lnTo>
                      <a:pt x="2491" y="2650"/>
                    </a:lnTo>
                    <a:lnTo>
                      <a:pt x="2516" y="2616"/>
                    </a:lnTo>
                    <a:lnTo>
                      <a:pt x="2539" y="2580"/>
                    </a:lnTo>
                    <a:lnTo>
                      <a:pt x="2562" y="2544"/>
                    </a:lnTo>
                    <a:lnTo>
                      <a:pt x="2562" y="2544"/>
                    </a:lnTo>
                    <a:lnTo>
                      <a:pt x="2596" y="2484"/>
                    </a:lnTo>
                    <a:lnTo>
                      <a:pt x="2629" y="2421"/>
                    </a:lnTo>
                    <a:lnTo>
                      <a:pt x="2660" y="2358"/>
                    </a:lnTo>
                    <a:lnTo>
                      <a:pt x="2687" y="2292"/>
                    </a:lnTo>
                    <a:lnTo>
                      <a:pt x="2714" y="2225"/>
                    </a:lnTo>
                    <a:lnTo>
                      <a:pt x="2738" y="2158"/>
                    </a:lnTo>
                    <a:lnTo>
                      <a:pt x="2761" y="2090"/>
                    </a:lnTo>
                    <a:lnTo>
                      <a:pt x="2781" y="2021"/>
                    </a:lnTo>
                    <a:lnTo>
                      <a:pt x="2800" y="1952"/>
                    </a:lnTo>
                    <a:lnTo>
                      <a:pt x="2818" y="1882"/>
                    </a:lnTo>
                    <a:lnTo>
                      <a:pt x="2833" y="1810"/>
                    </a:lnTo>
                    <a:lnTo>
                      <a:pt x="2848" y="1740"/>
                    </a:lnTo>
                    <a:lnTo>
                      <a:pt x="2859" y="1669"/>
                    </a:lnTo>
                    <a:lnTo>
                      <a:pt x="2871" y="1597"/>
                    </a:lnTo>
                    <a:lnTo>
                      <a:pt x="2880" y="1527"/>
                    </a:lnTo>
                    <a:lnTo>
                      <a:pt x="2888" y="1455"/>
                    </a:lnTo>
                    <a:lnTo>
                      <a:pt x="2888" y="1455"/>
                    </a:lnTo>
                    <a:lnTo>
                      <a:pt x="2888" y="1455"/>
                    </a:lnTo>
                    <a:lnTo>
                      <a:pt x="2898" y="1346"/>
                    </a:lnTo>
                    <a:lnTo>
                      <a:pt x="2906" y="1238"/>
                    </a:lnTo>
                    <a:lnTo>
                      <a:pt x="2906" y="1238"/>
                    </a:lnTo>
                    <a:lnTo>
                      <a:pt x="2913" y="1115"/>
                    </a:lnTo>
                    <a:lnTo>
                      <a:pt x="2915" y="994"/>
                    </a:lnTo>
                    <a:lnTo>
                      <a:pt x="2915" y="876"/>
                    </a:lnTo>
                    <a:lnTo>
                      <a:pt x="2913" y="764"/>
                    </a:lnTo>
                    <a:lnTo>
                      <a:pt x="2908" y="656"/>
                    </a:lnTo>
                    <a:lnTo>
                      <a:pt x="2902" y="554"/>
                    </a:lnTo>
                    <a:lnTo>
                      <a:pt x="2895" y="458"/>
                    </a:lnTo>
                    <a:lnTo>
                      <a:pt x="2887" y="369"/>
                    </a:lnTo>
                    <a:lnTo>
                      <a:pt x="2879" y="288"/>
                    </a:lnTo>
                    <a:lnTo>
                      <a:pt x="2871" y="216"/>
                    </a:lnTo>
                    <a:lnTo>
                      <a:pt x="2854" y="100"/>
                    </a:lnTo>
                    <a:lnTo>
                      <a:pt x="2843" y="24"/>
                    </a:lnTo>
                    <a:lnTo>
                      <a:pt x="2838" y="0"/>
                    </a:lnTo>
                    <a:lnTo>
                      <a:pt x="2838" y="0"/>
                    </a:lnTo>
                    <a:lnTo>
                      <a:pt x="2831" y="18"/>
                    </a:lnTo>
                    <a:lnTo>
                      <a:pt x="2823" y="39"/>
                    </a:lnTo>
                    <a:lnTo>
                      <a:pt x="2808" y="67"/>
                    </a:lnTo>
                    <a:lnTo>
                      <a:pt x="2790" y="103"/>
                    </a:lnTo>
                    <a:lnTo>
                      <a:pt x="2764" y="142"/>
                    </a:lnTo>
                    <a:lnTo>
                      <a:pt x="2732" y="188"/>
                    </a:lnTo>
                    <a:lnTo>
                      <a:pt x="2712" y="213"/>
                    </a:lnTo>
                    <a:lnTo>
                      <a:pt x="2691" y="237"/>
                    </a:lnTo>
                    <a:lnTo>
                      <a:pt x="2668" y="263"/>
                    </a:lnTo>
                    <a:lnTo>
                      <a:pt x="2642" y="289"/>
                    </a:lnTo>
                    <a:lnTo>
                      <a:pt x="2614" y="317"/>
                    </a:lnTo>
                    <a:lnTo>
                      <a:pt x="2584" y="345"/>
                    </a:lnTo>
                    <a:lnTo>
                      <a:pt x="2552" y="373"/>
                    </a:lnTo>
                    <a:lnTo>
                      <a:pt x="2516" y="401"/>
                    </a:lnTo>
                    <a:lnTo>
                      <a:pt x="2478" y="430"/>
                    </a:lnTo>
                    <a:lnTo>
                      <a:pt x="2437" y="458"/>
                    </a:lnTo>
                    <a:lnTo>
                      <a:pt x="2393" y="487"/>
                    </a:lnTo>
                    <a:lnTo>
                      <a:pt x="2347" y="515"/>
                    </a:lnTo>
                    <a:lnTo>
                      <a:pt x="2297" y="543"/>
                    </a:lnTo>
                    <a:lnTo>
                      <a:pt x="2244" y="572"/>
                    </a:lnTo>
                    <a:lnTo>
                      <a:pt x="2189" y="598"/>
                    </a:lnTo>
                    <a:lnTo>
                      <a:pt x="2130" y="626"/>
                    </a:lnTo>
                    <a:lnTo>
                      <a:pt x="2068" y="652"/>
                    </a:lnTo>
                    <a:lnTo>
                      <a:pt x="2001" y="679"/>
                    </a:lnTo>
                    <a:lnTo>
                      <a:pt x="2001" y="679"/>
                    </a:lnTo>
                    <a:lnTo>
                      <a:pt x="2025" y="719"/>
                    </a:lnTo>
                    <a:lnTo>
                      <a:pt x="2048" y="757"/>
                    </a:lnTo>
                    <a:lnTo>
                      <a:pt x="2073" y="791"/>
                    </a:lnTo>
                    <a:lnTo>
                      <a:pt x="2096" y="821"/>
                    </a:lnTo>
                    <a:lnTo>
                      <a:pt x="2117" y="849"/>
                    </a:lnTo>
                    <a:lnTo>
                      <a:pt x="2138" y="871"/>
                    </a:lnTo>
                    <a:lnTo>
                      <a:pt x="2174" y="909"/>
                    </a:lnTo>
                    <a:lnTo>
                      <a:pt x="2174" y="909"/>
                    </a:lnTo>
                    <a:lnTo>
                      <a:pt x="2189" y="920"/>
                    </a:lnTo>
                    <a:lnTo>
                      <a:pt x="2208" y="932"/>
                    </a:lnTo>
                    <a:lnTo>
                      <a:pt x="2218" y="935"/>
                    </a:lnTo>
                    <a:lnTo>
                      <a:pt x="2228" y="938"/>
                    </a:lnTo>
                    <a:lnTo>
                      <a:pt x="2238" y="940"/>
                    </a:lnTo>
                    <a:lnTo>
                      <a:pt x="2248" y="940"/>
                    </a:lnTo>
                    <a:lnTo>
                      <a:pt x="2257" y="940"/>
                    </a:lnTo>
                    <a:lnTo>
                      <a:pt x="2266" y="938"/>
                    </a:lnTo>
                    <a:lnTo>
                      <a:pt x="2274" y="934"/>
                    </a:lnTo>
                    <a:lnTo>
                      <a:pt x="2282" y="929"/>
                    </a:lnTo>
                    <a:lnTo>
                      <a:pt x="2289" y="922"/>
                    </a:lnTo>
                    <a:lnTo>
                      <a:pt x="2293" y="914"/>
                    </a:lnTo>
                    <a:lnTo>
                      <a:pt x="2297" y="903"/>
                    </a:lnTo>
                    <a:lnTo>
                      <a:pt x="2300" y="889"/>
                    </a:lnTo>
                    <a:lnTo>
                      <a:pt x="2300" y="889"/>
                    </a:lnTo>
                    <a:lnTo>
                      <a:pt x="2303" y="867"/>
                    </a:lnTo>
                    <a:lnTo>
                      <a:pt x="2308" y="852"/>
                    </a:lnTo>
                    <a:lnTo>
                      <a:pt x="2313" y="839"/>
                    </a:lnTo>
                    <a:lnTo>
                      <a:pt x="2320" y="824"/>
                    </a:lnTo>
                    <a:lnTo>
                      <a:pt x="2328" y="809"/>
                    </a:lnTo>
                    <a:lnTo>
                      <a:pt x="2339" y="798"/>
                    </a:lnTo>
                    <a:lnTo>
                      <a:pt x="2351" y="786"/>
                    </a:lnTo>
                    <a:lnTo>
                      <a:pt x="2364" y="778"/>
                    </a:lnTo>
                    <a:lnTo>
                      <a:pt x="2380" y="772"/>
                    </a:lnTo>
                    <a:lnTo>
                      <a:pt x="2388" y="770"/>
                    </a:lnTo>
                    <a:lnTo>
                      <a:pt x="2398" y="768"/>
                    </a:lnTo>
                    <a:lnTo>
                      <a:pt x="2406" y="770"/>
                    </a:lnTo>
                    <a:lnTo>
                      <a:pt x="2418" y="770"/>
                    </a:lnTo>
                    <a:lnTo>
                      <a:pt x="2428" y="773"/>
                    </a:lnTo>
                    <a:lnTo>
                      <a:pt x="2439" y="777"/>
                    </a:lnTo>
                    <a:lnTo>
                      <a:pt x="2450" y="782"/>
                    </a:lnTo>
                    <a:lnTo>
                      <a:pt x="2463" y="788"/>
                    </a:lnTo>
                    <a:lnTo>
                      <a:pt x="2490" y="806"/>
                    </a:lnTo>
                    <a:lnTo>
                      <a:pt x="2519" y="829"/>
                    </a:lnTo>
                    <a:lnTo>
                      <a:pt x="2519" y="829"/>
                    </a:lnTo>
                    <a:lnTo>
                      <a:pt x="2537" y="845"/>
                    </a:lnTo>
                    <a:lnTo>
                      <a:pt x="2537" y="845"/>
                    </a:lnTo>
                    <a:lnTo>
                      <a:pt x="2562" y="873"/>
                    </a:lnTo>
                    <a:lnTo>
                      <a:pt x="2562" y="873"/>
                    </a:lnTo>
                    <a:lnTo>
                      <a:pt x="2596" y="796"/>
                    </a:lnTo>
                    <a:lnTo>
                      <a:pt x="2627" y="719"/>
                    </a:lnTo>
                    <a:lnTo>
                      <a:pt x="2656" y="641"/>
                    </a:lnTo>
                    <a:lnTo>
                      <a:pt x="2683" y="561"/>
                    </a:lnTo>
                    <a:lnTo>
                      <a:pt x="2707" y="477"/>
                    </a:lnTo>
                    <a:lnTo>
                      <a:pt x="2730" y="394"/>
                    </a:lnTo>
                    <a:lnTo>
                      <a:pt x="2751" y="309"/>
                    </a:lnTo>
                    <a:lnTo>
                      <a:pt x="2771" y="222"/>
                    </a:lnTo>
                    <a:lnTo>
                      <a:pt x="2771" y="222"/>
                    </a:lnTo>
                    <a:lnTo>
                      <a:pt x="2759" y="317"/>
                    </a:lnTo>
                    <a:lnTo>
                      <a:pt x="2746" y="410"/>
                    </a:lnTo>
                    <a:lnTo>
                      <a:pt x="2730" y="502"/>
                    </a:lnTo>
                    <a:lnTo>
                      <a:pt x="2712" y="592"/>
                    </a:lnTo>
                    <a:lnTo>
                      <a:pt x="2691" y="680"/>
                    </a:lnTo>
                    <a:lnTo>
                      <a:pt x="2666" y="768"/>
                    </a:lnTo>
                    <a:lnTo>
                      <a:pt x="2638" y="855"/>
                    </a:lnTo>
                    <a:lnTo>
                      <a:pt x="2624" y="898"/>
                    </a:lnTo>
                    <a:lnTo>
                      <a:pt x="2607" y="940"/>
                    </a:lnTo>
                    <a:lnTo>
                      <a:pt x="2607" y="940"/>
                    </a:lnTo>
                    <a:lnTo>
                      <a:pt x="2586" y="988"/>
                    </a:lnTo>
                    <a:lnTo>
                      <a:pt x="2552" y="1068"/>
                    </a:lnTo>
                    <a:lnTo>
                      <a:pt x="2552" y="1068"/>
                    </a:lnTo>
                    <a:lnTo>
                      <a:pt x="2517" y="1138"/>
                    </a:lnTo>
                    <a:lnTo>
                      <a:pt x="2478" y="1207"/>
                    </a:lnTo>
                    <a:lnTo>
                      <a:pt x="2478" y="1207"/>
                    </a:lnTo>
                    <a:lnTo>
                      <a:pt x="2480" y="1208"/>
                    </a:lnTo>
                    <a:lnTo>
                      <a:pt x="2480" y="1208"/>
                    </a:lnTo>
                    <a:lnTo>
                      <a:pt x="2501" y="1228"/>
                    </a:lnTo>
                    <a:lnTo>
                      <a:pt x="2530" y="1252"/>
                    </a:lnTo>
                    <a:lnTo>
                      <a:pt x="2563" y="1280"/>
                    </a:lnTo>
                    <a:lnTo>
                      <a:pt x="2602" y="1308"/>
                    </a:lnTo>
                    <a:lnTo>
                      <a:pt x="2647" y="1337"/>
                    </a:lnTo>
                    <a:lnTo>
                      <a:pt x="2697" y="1367"/>
                    </a:lnTo>
                    <a:lnTo>
                      <a:pt x="2751" y="1395"/>
                    </a:lnTo>
                    <a:lnTo>
                      <a:pt x="2781" y="1408"/>
                    </a:lnTo>
                    <a:lnTo>
                      <a:pt x="2812" y="1421"/>
                    </a:lnTo>
                  </a:path>
                </a:pathLst>
              </a:custGeom>
              <a:grpFill/>
              <a:ln w="5238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cxnSp>
        <p:nvCxnSpPr>
          <p:cNvPr id="74" name="Straight Arrow Connector 62"/>
          <p:cNvCxnSpPr/>
          <p:nvPr/>
        </p:nvCxnSpPr>
        <p:spPr>
          <a:xfrm>
            <a:off x="1931605" y="1492562"/>
            <a:ext cx="2248680" cy="2154098"/>
          </a:xfrm>
          <a:prstGeom prst="bentConnector3">
            <a:avLst>
              <a:gd name="adj1" fmla="val 33328"/>
            </a:avLst>
          </a:prstGeom>
          <a:ln w="60325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2"/>
          <p:cNvCxnSpPr/>
          <p:nvPr/>
        </p:nvCxnSpPr>
        <p:spPr>
          <a:xfrm rot="5400000">
            <a:off x="5032162" y="1084462"/>
            <a:ext cx="2154695" cy="1680340"/>
          </a:xfrm>
          <a:prstGeom prst="bentConnector3">
            <a:avLst>
              <a:gd name="adj1" fmla="val 99228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9" y="5580323"/>
            <a:ext cx="2498492" cy="8182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48016" y="5699772"/>
            <a:ext cx="489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LEAF PUZZLE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Piece Puzzle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135" y="1849697"/>
            <a:ext cx="183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Text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  <a:p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7251" y="3001980"/>
            <a:ext cx="183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Text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  <a:p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</p:spTree>
    <p:extLst>
      <p:ext uri="{BB962C8B-B14F-4D97-AF65-F5344CB8AC3E}">
        <p14:creationId xmlns:p14="http://schemas.microsoft.com/office/powerpoint/2010/main" val="2362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0" y="3660946"/>
            <a:ext cx="9144000" cy="3199340"/>
          </a:xfrm>
          <a:custGeom>
            <a:avLst/>
            <a:gdLst>
              <a:gd name="connsiteX0" fmla="*/ 324968 w 12192000"/>
              <a:gd name="connsiteY0" fmla="*/ 833 h 3119738"/>
              <a:gd name="connsiteX1" fmla="*/ 5360853 w 12192000"/>
              <a:gd name="connsiteY1" fmla="*/ 2013917 h 3119738"/>
              <a:gd name="connsiteX2" fmla="*/ 12148371 w 12192000"/>
              <a:gd name="connsiteY2" fmla="*/ 1790390 h 3119738"/>
              <a:gd name="connsiteX3" fmla="*/ 12192000 w 12192000"/>
              <a:gd name="connsiteY3" fmla="*/ 1803981 h 3119738"/>
              <a:gd name="connsiteX4" fmla="*/ 12192000 w 12192000"/>
              <a:gd name="connsiteY4" fmla="*/ 3119738 h 3119738"/>
              <a:gd name="connsiteX5" fmla="*/ 0 w 12192000"/>
              <a:gd name="connsiteY5" fmla="*/ 3119738 h 3119738"/>
              <a:gd name="connsiteX6" fmla="*/ 0 w 12192000"/>
              <a:gd name="connsiteY6" fmla="*/ 28427 h 3119738"/>
              <a:gd name="connsiteX7" fmla="*/ 146673 w 12192000"/>
              <a:gd name="connsiteY7" fmla="*/ 5742 h 3119738"/>
              <a:gd name="connsiteX8" fmla="*/ 324968 w 12192000"/>
              <a:gd name="connsiteY8" fmla="*/ 833 h 3119738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3119738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4265786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65786">
                <a:moveTo>
                  <a:pt x="324968" y="833"/>
                </a:moveTo>
                <a:cubicBezTo>
                  <a:pt x="1746929" y="48481"/>
                  <a:pt x="3572609" y="1803752"/>
                  <a:pt x="5360853" y="2013917"/>
                </a:cubicBezTo>
                <a:cubicBezTo>
                  <a:pt x="7298114" y="2241594"/>
                  <a:pt x="10269926" y="1294355"/>
                  <a:pt x="12148371" y="1790390"/>
                </a:cubicBezTo>
                <a:lnTo>
                  <a:pt x="12192000" y="1803981"/>
                </a:lnTo>
                <a:lnTo>
                  <a:pt x="12192000" y="4265786"/>
                </a:lnTo>
                <a:lnTo>
                  <a:pt x="0" y="4265786"/>
                </a:lnTo>
                <a:lnTo>
                  <a:pt x="0" y="28427"/>
                </a:lnTo>
                <a:lnTo>
                  <a:pt x="146673" y="5742"/>
                </a:lnTo>
                <a:cubicBezTo>
                  <a:pt x="206301" y="389"/>
                  <a:pt x="265720" y="-1154"/>
                  <a:pt x="324968" y="8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9" y="5580323"/>
            <a:ext cx="2498492" cy="81822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48016" y="5699772"/>
            <a:ext cx="489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LEAF PUZZLE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Piece Puzzle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4"/>
          <p:cNvGrpSpPr>
            <a:grpSpLocks noChangeAspect="1"/>
          </p:cNvGrpSpPr>
          <p:nvPr/>
        </p:nvGrpSpPr>
        <p:grpSpPr bwMode="auto">
          <a:xfrm>
            <a:off x="2257057" y="1185863"/>
            <a:ext cx="4333874" cy="4274345"/>
            <a:chOff x="1866" y="276"/>
            <a:chExt cx="3640" cy="3590"/>
          </a:xfrm>
          <a:solidFill>
            <a:schemeClr val="bg1">
              <a:lumMod val="65000"/>
            </a:schemeClr>
          </a:solidFill>
        </p:grpSpPr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866" y="319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534" y="27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2" name="Oval 41"/>
          <p:cNvSpPr/>
          <p:nvPr/>
        </p:nvSpPr>
        <p:spPr>
          <a:xfrm>
            <a:off x="2944390" y="5219123"/>
            <a:ext cx="3116966" cy="564897"/>
          </a:xfrm>
          <a:prstGeom prst="ellipse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/>
          <p:cNvSpPr txBox="1"/>
          <p:nvPr/>
        </p:nvSpPr>
        <p:spPr>
          <a:xfrm>
            <a:off x="693982" y="586240"/>
            <a:ext cx="2524705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1</a:t>
            </a:r>
            <a:b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09955" y="3513536"/>
            <a:ext cx="2109127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2</a:t>
            </a:r>
            <a:b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59626" y="586240"/>
            <a:ext cx="25559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3</a:t>
            </a:r>
            <a:b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2209800" y="4681538"/>
            <a:ext cx="903685" cy="809625"/>
          </a:xfrm>
          <a:custGeom>
            <a:avLst/>
            <a:gdLst>
              <a:gd name="T0" fmla="*/ 657 w 759"/>
              <a:gd name="T1" fmla="*/ 75 h 680"/>
              <a:gd name="T2" fmla="*/ 657 w 759"/>
              <a:gd name="T3" fmla="*/ 75 h 680"/>
              <a:gd name="T4" fmla="*/ 663 w 759"/>
              <a:gd name="T5" fmla="*/ 27 h 680"/>
              <a:gd name="T6" fmla="*/ 663 w 759"/>
              <a:gd name="T7" fmla="*/ 27 h 680"/>
              <a:gd name="T8" fmla="*/ 666 w 759"/>
              <a:gd name="T9" fmla="*/ 0 h 680"/>
              <a:gd name="T10" fmla="*/ 666 w 759"/>
              <a:gd name="T11" fmla="*/ 0 h 680"/>
              <a:gd name="T12" fmla="*/ 625 w 759"/>
              <a:gd name="T13" fmla="*/ 30 h 680"/>
              <a:gd name="T14" fmla="*/ 625 w 759"/>
              <a:gd name="T15" fmla="*/ 30 h 680"/>
              <a:gd name="T16" fmla="*/ 535 w 759"/>
              <a:gd name="T17" fmla="*/ 98 h 680"/>
              <a:gd name="T18" fmla="*/ 452 w 759"/>
              <a:gd name="T19" fmla="*/ 162 h 680"/>
              <a:gd name="T20" fmla="*/ 375 w 759"/>
              <a:gd name="T21" fmla="*/ 223 h 680"/>
              <a:gd name="T22" fmla="*/ 305 w 759"/>
              <a:gd name="T23" fmla="*/ 281 h 680"/>
              <a:gd name="T24" fmla="*/ 305 w 759"/>
              <a:gd name="T25" fmla="*/ 281 h 680"/>
              <a:gd name="T26" fmla="*/ 234 w 759"/>
              <a:gd name="T27" fmla="*/ 340 h 680"/>
              <a:gd name="T28" fmla="*/ 173 w 759"/>
              <a:gd name="T29" fmla="*/ 393 h 680"/>
              <a:gd name="T30" fmla="*/ 121 w 759"/>
              <a:gd name="T31" fmla="*/ 441 h 680"/>
              <a:gd name="T32" fmla="*/ 78 w 759"/>
              <a:gd name="T33" fmla="*/ 480 h 680"/>
              <a:gd name="T34" fmla="*/ 20 w 759"/>
              <a:gd name="T35" fmla="*/ 535 h 680"/>
              <a:gd name="T36" fmla="*/ 0 w 759"/>
              <a:gd name="T37" fmla="*/ 555 h 680"/>
              <a:gd name="T38" fmla="*/ 30 w 759"/>
              <a:gd name="T39" fmla="*/ 680 h 680"/>
              <a:gd name="T40" fmla="*/ 30 w 759"/>
              <a:gd name="T41" fmla="*/ 680 h 680"/>
              <a:gd name="T42" fmla="*/ 53 w 759"/>
              <a:gd name="T43" fmla="*/ 657 h 680"/>
              <a:gd name="T44" fmla="*/ 125 w 759"/>
              <a:gd name="T45" fmla="*/ 591 h 680"/>
              <a:gd name="T46" fmla="*/ 180 w 759"/>
              <a:gd name="T47" fmla="*/ 543 h 680"/>
              <a:gd name="T48" fmla="*/ 246 w 759"/>
              <a:gd name="T49" fmla="*/ 485 h 680"/>
              <a:gd name="T50" fmla="*/ 323 w 759"/>
              <a:gd name="T51" fmla="*/ 421 h 680"/>
              <a:gd name="T52" fmla="*/ 414 w 759"/>
              <a:gd name="T53" fmla="*/ 350 h 680"/>
              <a:gd name="T54" fmla="*/ 414 w 759"/>
              <a:gd name="T55" fmla="*/ 350 h 680"/>
              <a:gd name="T56" fmla="*/ 490 w 759"/>
              <a:gd name="T57" fmla="*/ 291 h 680"/>
              <a:gd name="T58" fmla="*/ 572 w 759"/>
              <a:gd name="T59" fmla="*/ 228 h 680"/>
              <a:gd name="T60" fmla="*/ 663 w 759"/>
              <a:gd name="T61" fmla="*/ 162 h 680"/>
              <a:gd name="T62" fmla="*/ 759 w 759"/>
              <a:gd name="T63" fmla="*/ 93 h 680"/>
              <a:gd name="T64" fmla="*/ 759 w 759"/>
              <a:gd name="T65" fmla="*/ 93 h 680"/>
              <a:gd name="T66" fmla="*/ 657 w 759"/>
              <a:gd name="T67" fmla="*/ 75 h 680"/>
              <a:gd name="T68" fmla="*/ 657 w 759"/>
              <a:gd name="T69" fmla="*/ 75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9" h="680">
                <a:moveTo>
                  <a:pt x="657" y="75"/>
                </a:moveTo>
                <a:lnTo>
                  <a:pt x="657" y="75"/>
                </a:lnTo>
                <a:lnTo>
                  <a:pt x="663" y="27"/>
                </a:lnTo>
                <a:lnTo>
                  <a:pt x="663" y="27"/>
                </a:lnTo>
                <a:lnTo>
                  <a:pt x="666" y="0"/>
                </a:lnTo>
                <a:lnTo>
                  <a:pt x="666" y="0"/>
                </a:lnTo>
                <a:lnTo>
                  <a:pt x="625" y="30"/>
                </a:lnTo>
                <a:lnTo>
                  <a:pt x="625" y="30"/>
                </a:lnTo>
                <a:lnTo>
                  <a:pt x="535" y="98"/>
                </a:lnTo>
                <a:lnTo>
                  <a:pt x="452" y="162"/>
                </a:lnTo>
                <a:lnTo>
                  <a:pt x="375" y="223"/>
                </a:lnTo>
                <a:lnTo>
                  <a:pt x="305" y="281"/>
                </a:lnTo>
                <a:lnTo>
                  <a:pt x="305" y="281"/>
                </a:lnTo>
                <a:lnTo>
                  <a:pt x="234" y="340"/>
                </a:lnTo>
                <a:lnTo>
                  <a:pt x="173" y="393"/>
                </a:lnTo>
                <a:lnTo>
                  <a:pt x="121" y="441"/>
                </a:lnTo>
                <a:lnTo>
                  <a:pt x="78" y="480"/>
                </a:lnTo>
                <a:lnTo>
                  <a:pt x="20" y="535"/>
                </a:lnTo>
                <a:lnTo>
                  <a:pt x="0" y="555"/>
                </a:lnTo>
                <a:lnTo>
                  <a:pt x="30" y="680"/>
                </a:lnTo>
                <a:lnTo>
                  <a:pt x="30" y="680"/>
                </a:lnTo>
                <a:lnTo>
                  <a:pt x="53" y="657"/>
                </a:lnTo>
                <a:lnTo>
                  <a:pt x="125" y="591"/>
                </a:lnTo>
                <a:lnTo>
                  <a:pt x="180" y="543"/>
                </a:lnTo>
                <a:lnTo>
                  <a:pt x="246" y="485"/>
                </a:lnTo>
                <a:lnTo>
                  <a:pt x="323" y="421"/>
                </a:lnTo>
                <a:lnTo>
                  <a:pt x="414" y="350"/>
                </a:lnTo>
                <a:lnTo>
                  <a:pt x="414" y="350"/>
                </a:lnTo>
                <a:lnTo>
                  <a:pt x="490" y="291"/>
                </a:lnTo>
                <a:lnTo>
                  <a:pt x="572" y="228"/>
                </a:lnTo>
                <a:lnTo>
                  <a:pt x="663" y="162"/>
                </a:lnTo>
                <a:lnTo>
                  <a:pt x="759" y="93"/>
                </a:lnTo>
                <a:lnTo>
                  <a:pt x="759" y="93"/>
                </a:lnTo>
                <a:lnTo>
                  <a:pt x="657" y="75"/>
                </a:lnTo>
                <a:lnTo>
                  <a:pt x="657" y="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3" name="Group 32"/>
          <p:cNvGrpSpPr/>
          <p:nvPr/>
        </p:nvGrpSpPr>
        <p:grpSpPr>
          <a:xfrm>
            <a:off x="4000500" y="1975247"/>
            <a:ext cx="2582466" cy="2345532"/>
            <a:chOff x="5334000" y="1490663"/>
            <a:chExt cx="3443288" cy="3127376"/>
          </a:xfrm>
          <a:solidFill>
            <a:schemeClr val="accent6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970713" y="2336801"/>
              <a:ext cx="1806575" cy="2281238"/>
            </a:xfrm>
            <a:custGeom>
              <a:avLst/>
              <a:gdLst>
                <a:gd name="T0" fmla="*/ 1061 w 1138"/>
                <a:gd name="T1" fmla="*/ 216 h 1437"/>
                <a:gd name="T2" fmla="*/ 1000 w 1138"/>
                <a:gd name="T3" fmla="*/ 190 h 1437"/>
                <a:gd name="T4" fmla="*/ 894 w 1138"/>
                <a:gd name="T5" fmla="*/ 132 h 1437"/>
                <a:gd name="T6" fmla="*/ 810 w 1138"/>
                <a:gd name="T7" fmla="*/ 74 h 1437"/>
                <a:gd name="T8" fmla="*/ 747 w 1138"/>
                <a:gd name="T9" fmla="*/ 21 h 1437"/>
                <a:gd name="T10" fmla="*/ 726 w 1138"/>
                <a:gd name="T11" fmla="*/ 2 h 1437"/>
                <a:gd name="T12" fmla="*/ 724 w 1138"/>
                <a:gd name="T13" fmla="*/ 0 h 1437"/>
                <a:gd name="T14" fmla="*/ 663 w 1138"/>
                <a:gd name="T15" fmla="*/ 99 h 1437"/>
                <a:gd name="T16" fmla="*/ 594 w 1138"/>
                <a:gd name="T17" fmla="*/ 198 h 1437"/>
                <a:gd name="T18" fmla="*/ 518 w 1138"/>
                <a:gd name="T19" fmla="*/ 295 h 1437"/>
                <a:gd name="T20" fmla="*/ 432 w 1138"/>
                <a:gd name="T21" fmla="*/ 391 h 1437"/>
                <a:gd name="T22" fmla="*/ 338 w 1138"/>
                <a:gd name="T23" fmla="*/ 485 h 1437"/>
                <a:gd name="T24" fmla="*/ 236 w 1138"/>
                <a:gd name="T25" fmla="*/ 581 h 1437"/>
                <a:gd name="T26" fmla="*/ 122 w 1138"/>
                <a:gd name="T27" fmla="*/ 673 h 1437"/>
                <a:gd name="T28" fmla="*/ 0 w 1138"/>
                <a:gd name="T29" fmla="*/ 765 h 1437"/>
                <a:gd name="T30" fmla="*/ 22 w 1138"/>
                <a:gd name="T31" fmla="*/ 789 h 1437"/>
                <a:gd name="T32" fmla="*/ 74 w 1138"/>
                <a:gd name="T33" fmla="*/ 848 h 1437"/>
                <a:gd name="T34" fmla="*/ 132 w 1138"/>
                <a:gd name="T35" fmla="*/ 927 h 1437"/>
                <a:gd name="T36" fmla="*/ 190 w 1138"/>
                <a:gd name="T37" fmla="*/ 1026 h 1437"/>
                <a:gd name="T38" fmla="*/ 216 w 1138"/>
                <a:gd name="T39" fmla="*/ 1082 h 1437"/>
                <a:gd name="T40" fmla="*/ 236 w 1138"/>
                <a:gd name="T41" fmla="*/ 1127 h 1437"/>
                <a:gd name="T42" fmla="*/ 280 w 1138"/>
                <a:gd name="T43" fmla="*/ 1208 h 1437"/>
                <a:gd name="T44" fmla="*/ 327 w 1138"/>
                <a:gd name="T45" fmla="*/ 1277 h 1437"/>
                <a:gd name="T46" fmla="*/ 371 w 1138"/>
                <a:gd name="T47" fmla="*/ 1333 h 1437"/>
                <a:gd name="T48" fmla="*/ 393 w 1138"/>
                <a:gd name="T49" fmla="*/ 1356 h 1437"/>
                <a:gd name="T50" fmla="*/ 417 w 1138"/>
                <a:gd name="T51" fmla="*/ 1382 h 1437"/>
                <a:gd name="T52" fmla="*/ 429 w 1138"/>
                <a:gd name="T53" fmla="*/ 1396 h 1437"/>
                <a:gd name="T54" fmla="*/ 440 w 1138"/>
                <a:gd name="T55" fmla="*/ 1405 h 1437"/>
                <a:gd name="T56" fmla="*/ 465 w 1138"/>
                <a:gd name="T57" fmla="*/ 1424 h 1437"/>
                <a:gd name="T58" fmla="*/ 493 w 1138"/>
                <a:gd name="T59" fmla="*/ 1435 h 1437"/>
                <a:gd name="T60" fmla="*/ 521 w 1138"/>
                <a:gd name="T61" fmla="*/ 1437 h 1437"/>
                <a:gd name="T62" fmla="*/ 539 w 1138"/>
                <a:gd name="T63" fmla="*/ 1430 h 1437"/>
                <a:gd name="T64" fmla="*/ 544 w 1138"/>
                <a:gd name="T65" fmla="*/ 1427 h 1437"/>
                <a:gd name="T66" fmla="*/ 556 w 1138"/>
                <a:gd name="T67" fmla="*/ 1410 h 1437"/>
                <a:gd name="T68" fmla="*/ 561 w 1138"/>
                <a:gd name="T69" fmla="*/ 1386 h 1437"/>
                <a:gd name="T70" fmla="*/ 566 w 1138"/>
                <a:gd name="T71" fmla="*/ 1366 h 1437"/>
                <a:gd name="T72" fmla="*/ 579 w 1138"/>
                <a:gd name="T73" fmla="*/ 1328 h 1437"/>
                <a:gd name="T74" fmla="*/ 594 w 1138"/>
                <a:gd name="T75" fmla="*/ 1303 h 1437"/>
                <a:gd name="T76" fmla="*/ 604 w 1138"/>
                <a:gd name="T77" fmla="*/ 1292 h 1437"/>
                <a:gd name="T78" fmla="*/ 625 w 1138"/>
                <a:gd name="T79" fmla="*/ 1275 h 1437"/>
                <a:gd name="T80" fmla="*/ 643 w 1138"/>
                <a:gd name="T81" fmla="*/ 1269 h 1437"/>
                <a:gd name="T82" fmla="*/ 661 w 1138"/>
                <a:gd name="T83" fmla="*/ 1267 h 1437"/>
                <a:gd name="T84" fmla="*/ 685 w 1138"/>
                <a:gd name="T85" fmla="*/ 1269 h 1437"/>
                <a:gd name="T86" fmla="*/ 709 w 1138"/>
                <a:gd name="T87" fmla="*/ 1277 h 1437"/>
                <a:gd name="T88" fmla="*/ 737 w 1138"/>
                <a:gd name="T89" fmla="*/ 1292 h 1437"/>
                <a:gd name="T90" fmla="*/ 767 w 1138"/>
                <a:gd name="T91" fmla="*/ 1313 h 1437"/>
                <a:gd name="T92" fmla="*/ 784 w 1138"/>
                <a:gd name="T93" fmla="*/ 1326 h 1437"/>
                <a:gd name="T94" fmla="*/ 802 w 1138"/>
                <a:gd name="T95" fmla="*/ 1344 h 1437"/>
                <a:gd name="T96" fmla="*/ 808 w 1138"/>
                <a:gd name="T97" fmla="*/ 1349 h 1437"/>
                <a:gd name="T98" fmla="*/ 876 w 1138"/>
                <a:gd name="T99" fmla="*/ 1226 h 1437"/>
                <a:gd name="T100" fmla="*/ 935 w 1138"/>
                <a:gd name="T101" fmla="*/ 1095 h 1437"/>
                <a:gd name="T102" fmla="*/ 986 w 1138"/>
                <a:gd name="T103" fmla="*/ 960 h 1437"/>
                <a:gd name="T104" fmla="*/ 1029 w 1138"/>
                <a:gd name="T105" fmla="*/ 822 h 1437"/>
                <a:gd name="T106" fmla="*/ 1067 w 1138"/>
                <a:gd name="T107" fmla="*/ 681 h 1437"/>
                <a:gd name="T108" fmla="*/ 1097 w 1138"/>
                <a:gd name="T109" fmla="*/ 538 h 1437"/>
                <a:gd name="T110" fmla="*/ 1120 w 1138"/>
                <a:gd name="T111" fmla="*/ 394 h 1437"/>
                <a:gd name="T112" fmla="*/ 1138 w 1138"/>
                <a:gd name="T113" fmla="*/ 251 h 1437"/>
                <a:gd name="T114" fmla="*/ 1100 w 1138"/>
                <a:gd name="T115" fmla="*/ 233 h 1437"/>
                <a:gd name="T116" fmla="*/ 1061 w 1138"/>
                <a:gd name="T117" fmla="*/ 216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8" h="1437">
                  <a:moveTo>
                    <a:pt x="1061" y="216"/>
                  </a:moveTo>
                  <a:lnTo>
                    <a:pt x="1061" y="216"/>
                  </a:lnTo>
                  <a:lnTo>
                    <a:pt x="1029" y="203"/>
                  </a:lnTo>
                  <a:lnTo>
                    <a:pt x="1000" y="190"/>
                  </a:lnTo>
                  <a:lnTo>
                    <a:pt x="945" y="162"/>
                  </a:lnTo>
                  <a:lnTo>
                    <a:pt x="894" y="132"/>
                  </a:lnTo>
                  <a:lnTo>
                    <a:pt x="849" y="102"/>
                  </a:lnTo>
                  <a:lnTo>
                    <a:pt x="810" y="74"/>
                  </a:lnTo>
                  <a:lnTo>
                    <a:pt x="777" y="46"/>
                  </a:lnTo>
                  <a:lnTo>
                    <a:pt x="747" y="21"/>
                  </a:lnTo>
                  <a:lnTo>
                    <a:pt x="726" y="2"/>
                  </a:lnTo>
                  <a:lnTo>
                    <a:pt x="726" y="2"/>
                  </a:lnTo>
                  <a:lnTo>
                    <a:pt x="724" y="0"/>
                  </a:lnTo>
                  <a:lnTo>
                    <a:pt x="724" y="0"/>
                  </a:lnTo>
                  <a:lnTo>
                    <a:pt x="694" y="49"/>
                  </a:lnTo>
                  <a:lnTo>
                    <a:pt x="663" y="99"/>
                  </a:lnTo>
                  <a:lnTo>
                    <a:pt x="630" y="148"/>
                  </a:lnTo>
                  <a:lnTo>
                    <a:pt x="594" y="198"/>
                  </a:lnTo>
                  <a:lnTo>
                    <a:pt x="558" y="246"/>
                  </a:lnTo>
                  <a:lnTo>
                    <a:pt x="518" y="295"/>
                  </a:lnTo>
                  <a:lnTo>
                    <a:pt x="477" y="343"/>
                  </a:lnTo>
                  <a:lnTo>
                    <a:pt x="432" y="391"/>
                  </a:lnTo>
                  <a:lnTo>
                    <a:pt x="386" y="439"/>
                  </a:lnTo>
                  <a:lnTo>
                    <a:pt x="338" y="485"/>
                  </a:lnTo>
                  <a:lnTo>
                    <a:pt x="289" y="533"/>
                  </a:lnTo>
                  <a:lnTo>
                    <a:pt x="236" y="581"/>
                  </a:lnTo>
                  <a:lnTo>
                    <a:pt x="180" y="627"/>
                  </a:lnTo>
                  <a:lnTo>
                    <a:pt x="122" y="673"/>
                  </a:lnTo>
                  <a:lnTo>
                    <a:pt x="63" y="719"/>
                  </a:lnTo>
                  <a:lnTo>
                    <a:pt x="0" y="765"/>
                  </a:lnTo>
                  <a:lnTo>
                    <a:pt x="0" y="765"/>
                  </a:lnTo>
                  <a:lnTo>
                    <a:pt x="22" y="789"/>
                  </a:lnTo>
                  <a:lnTo>
                    <a:pt x="46" y="815"/>
                  </a:lnTo>
                  <a:lnTo>
                    <a:pt x="74" y="848"/>
                  </a:lnTo>
                  <a:lnTo>
                    <a:pt x="102" y="884"/>
                  </a:lnTo>
                  <a:lnTo>
                    <a:pt x="132" y="927"/>
                  </a:lnTo>
                  <a:lnTo>
                    <a:pt x="162" y="973"/>
                  </a:lnTo>
                  <a:lnTo>
                    <a:pt x="190" y="1026"/>
                  </a:lnTo>
                  <a:lnTo>
                    <a:pt x="203" y="1054"/>
                  </a:lnTo>
                  <a:lnTo>
                    <a:pt x="216" y="1082"/>
                  </a:lnTo>
                  <a:lnTo>
                    <a:pt x="216" y="1082"/>
                  </a:lnTo>
                  <a:lnTo>
                    <a:pt x="236" y="1127"/>
                  </a:lnTo>
                  <a:lnTo>
                    <a:pt x="257" y="1170"/>
                  </a:lnTo>
                  <a:lnTo>
                    <a:pt x="280" y="1208"/>
                  </a:lnTo>
                  <a:lnTo>
                    <a:pt x="304" y="1244"/>
                  </a:lnTo>
                  <a:lnTo>
                    <a:pt x="327" y="1277"/>
                  </a:lnTo>
                  <a:lnTo>
                    <a:pt x="350" y="1305"/>
                  </a:lnTo>
                  <a:lnTo>
                    <a:pt x="371" y="1333"/>
                  </a:lnTo>
                  <a:lnTo>
                    <a:pt x="393" y="1356"/>
                  </a:lnTo>
                  <a:lnTo>
                    <a:pt x="393" y="1356"/>
                  </a:lnTo>
                  <a:lnTo>
                    <a:pt x="417" y="1382"/>
                  </a:lnTo>
                  <a:lnTo>
                    <a:pt x="417" y="1382"/>
                  </a:lnTo>
                  <a:lnTo>
                    <a:pt x="429" y="1396"/>
                  </a:lnTo>
                  <a:lnTo>
                    <a:pt x="429" y="1396"/>
                  </a:lnTo>
                  <a:lnTo>
                    <a:pt x="440" y="1405"/>
                  </a:lnTo>
                  <a:lnTo>
                    <a:pt x="440" y="1405"/>
                  </a:lnTo>
                  <a:lnTo>
                    <a:pt x="452" y="1415"/>
                  </a:lnTo>
                  <a:lnTo>
                    <a:pt x="465" y="1424"/>
                  </a:lnTo>
                  <a:lnTo>
                    <a:pt x="478" y="1430"/>
                  </a:lnTo>
                  <a:lnTo>
                    <a:pt x="493" y="1435"/>
                  </a:lnTo>
                  <a:lnTo>
                    <a:pt x="506" y="1437"/>
                  </a:lnTo>
                  <a:lnTo>
                    <a:pt x="521" y="1437"/>
                  </a:lnTo>
                  <a:lnTo>
                    <a:pt x="533" y="1434"/>
                  </a:lnTo>
                  <a:lnTo>
                    <a:pt x="539" y="1430"/>
                  </a:lnTo>
                  <a:lnTo>
                    <a:pt x="544" y="1427"/>
                  </a:lnTo>
                  <a:lnTo>
                    <a:pt x="544" y="1427"/>
                  </a:lnTo>
                  <a:lnTo>
                    <a:pt x="551" y="1419"/>
                  </a:lnTo>
                  <a:lnTo>
                    <a:pt x="556" y="1410"/>
                  </a:lnTo>
                  <a:lnTo>
                    <a:pt x="559" y="1399"/>
                  </a:lnTo>
                  <a:lnTo>
                    <a:pt x="561" y="1386"/>
                  </a:lnTo>
                  <a:lnTo>
                    <a:pt x="561" y="1386"/>
                  </a:lnTo>
                  <a:lnTo>
                    <a:pt x="566" y="1366"/>
                  </a:lnTo>
                  <a:lnTo>
                    <a:pt x="572" y="1340"/>
                  </a:lnTo>
                  <a:lnTo>
                    <a:pt x="579" y="1328"/>
                  </a:lnTo>
                  <a:lnTo>
                    <a:pt x="586" y="1315"/>
                  </a:lnTo>
                  <a:lnTo>
                    <a:pt x="594" y="1303"/>
                  </a:lnTo>
                  <a:lnTo>
                    <a:pt x="604" y="1292"/>
                  </a:lnTo>
                  <a:lnTo>
                    <a:pt x="604" y="1292"/>
                  </a:lnTo>
                  <a:lnTo>
                    <a:pt x="617" y="1280"/>
                  </a:lnTo>
                  <a:lnTo>
                    <a:pt x="625" y="1275"/>
                  </a:lnTo>
                  <a:lnTo>
                    <a:pt x="633" y="1272"/>
                  </a:lnTo>
                  <a:lnTo>
                    <a:pt x="643" y="1269"/>
                  </a:lnTo>
                  <a:lnTo>
                    <a:pt x="652" y="1267"/>
                  </a:lnTo>
                  <a:lnTo>
                    <a:pt x="661" y="1267"/>
                  </a:lnTo>
                  <a:lnTo>
                    <a:pt x="673" y="1267"/>
                  </a:lnTo>
                  <a:lnTo>
                    <a:pt x="685" y="1269"/>
                  </a:lnTo>
                  <a:lnTo>
                    <a:pt x="696" y="1272"/>
                  </a:lnTo>
                  <a:lnTo>
                    <a:pt x="709" y="1277"/>
                  </a:lnTo>
                  <a:lnTo>
                    <a:pt x="722" y="1283"/>
                  </a:lnTo>
                  <a:lnTo>
                    <a:pt x="737" y="1292"/>
                  </a:lnTo>
                  <a:lnTo>
                    <a:pt x="752" y="1302"/>
                  </a:lnTo>
                  <a:lnTo>
                    <a:pt x="767" y="1313"/>
                  </a:lnTo>
                  <a:lnTo>
                    <a:pt x="784" y="1326"/>
                  </a:lnTo>
                  <a:lnTo>
                    <a:pt x="784" y="1326"/>
                  </a:lnTo>
                  <a:lnTo>
                    <a:pt x="802" y="1344"/>
                  </a:lnTo>
                  <a:lnTo>
                    <a:pt x="802" y="1344"/>
                  </a:lnTo>
                  <a:lnTo>
                    <a:pt x="808" y="1349"/>
                  </a:lnTo>
                  <a:lnTo>
                    <a:pt x="808" y="1349"/>
                  </a:lnTo>
                  <a:lnTo>
                    <a:pt x="843" y="1288"/>
                  </a:lnTo>
                  <a:lnTo>
                    <a:pt x="876" y="1226"/>
                  </a:lnTo>
                  <a:lnTo>
                    <a:pt x="907" y="1161"/>
                  </a:lnTo>
                  <a:lnTo>
                    <a:pt x="935" y="1095"/>
                  </a:lnTo>
                  <a:lnTo>
                    <a:pt x="962" y="1028"/>
                  </a:lnTo>
                  <a:lnTo>
                    <a:pt x="986" y="960"/>
                  </a:lnTo>
                  <a:lnTo>
                    <a:pt x="1009" y="891"/>
                  </a:lnTo>
                  <a:lnTo>
                    <a:pt x="1029" y="822"/>
                  </a:lnTo>
                  <a:lnTo>
                    <a:pt x="1049" y="752"/>
                  </a:lnTo>
                  <a:lnTo>
                    <a:pt x="1067" y="681"/>
                  </a:lnTo>
                  <a:lnTo>
                    <a:pt x="1082" y="609"/>
                  </a:lnTo>
                  <a:lnTo>
                    <a:pt x="1097" y="538"/>
                  </a:lnTo>
                  <a:lnTo>
                    <a:pt x="1108" y="467"/>
                  </a:lnTo>
                  <a:lnTo>
                    <a:pt x="1120" y="394"/>
                  </a:lnTo>
                  <a:lnTo>
                    <a:pt x="1130" y="323"/>
                  </a:lnTo>
                  <a:lnTo>
                    <a:pt x="1138" y="251"/>
                  </a:lnTo>
                  <a:lnTo>
                    <a:pt x="1138" y="251"/>
                  </a:lnTo>
                  <a:lnTo>
                    <a:pt x="1100" y="233"/>
                  </a:lnTo>
                  <a:lnTo>
                    <a:pt x="1061" y="216"/>
                  </a:lnTo>
                  <a:lnTo>
                    <a:pt x="1061" y="216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5334000" y="1490663"/>
              <a:ext cx="2919413" cy="2171700"/>
            </a:xfrm>
            <a:custGeom>
              <a:avLst/>
              <a:gdLst>
                <a:gd name="T0" fmla="*/ 1815 w 1839"/>
                <a:gd name="T1" fmla="*/ 168 h 1368"/>
                <a:gd name="T2" fmla="*/ 1740 w 1839"/>
                <a:gd name="T3" fmla="*/ 111 h 1368"/>
                <a:gd name="T4" fmla="*/ 1694 w 1839"/>
                <a:gd name="T5" fmla="*/ 93 h 1368"/>
                <a:gd name="T6" fmla="*/ 1656 w 1839"/>
                <a:gd name="T7" fmla="*/ 94 h 1368"/>
                <a:gd name="T8" fmla="*/ 1603 w 1839"/>
                <a:gd name="T9" fmla="*/ 132 h 1368"/>
                <a:gd name="T10" fmla="*/ 1579 w 1839"/>
                <a:gd name="T11" fmla="*/ 190 h 1368"/>
                <a:gd name="T12" fmla="*/ 1569 w 1839"/>
                <a:gd name="T13" fmla="*/ 238 h 1368"/>
                <a:gd name="T14" fmla="*/ 1541 w 1839"/>
                <a:gd name="T15" fmla="*/ 262 h 1368"/>
                <a:gd name="T16" fmla="*/ 1503 w 1839"/>
                <a:gd name="T17" fmla="*/ 262 h 1368"/>
                <a:gd name="T18" fmla="*/ 1448 w 1839"/>
                <a:gd name="T19" fmla="*/ 233 h 1368"/>
                <a:gd name="T20" fmla="*/ 1369 w 1839"/>
                <a:gd name="T21" fmla="*/ 144 h 1368"/>
                <a:gd name="T22" fmla="*/ 1274 w 1839"/>
                <a:gd name="T23" fmla="*/ 0 h 1368"/>
                <a:gd name="T24" fmla="*/ 1020 w 1839"/>
                <a:gd name="T25" fmla="*/ 83 h 1368"/>
                <a:gd name="T26" fmla="*/ 889 w 1839"/>
                <a:gd name="T27" fmla="*/ 116 h 1368"/>
                <a:gd name="T28" fmla="*/ 505 w 1839"/>
                <a:gd name="T29" fmla="*/ 225 h 1368"/>
                <a:gd name="T30" fmla="*/ 182 w 1839"/>
                <a:gd name="T31" fmla="*/ 352 h 1368"/>
                <a:gd name="T32" fmla="*/ 37 w 1839"/>
                <a:gd name="T33" fmla="*/ 426 h 1368"/>
                <a:gd name="T34" fmla="*/ 4 w 1839"/>
                <a:gd name="T35" fmla="*/ 472 h 1368"/>
                <a:gd name="T36" fmla="*/ 30 w 1839"/>
                <a:gd name="T37" fmla="*/ 526 h 1368"/>
                <a:gd name="T38" fmla="*/ 51 w 1839"/>
                <a:gd name="T39" fmla="*/ 554 h 1368"/>
                <a:gd name="T40" fmla="*/ 127 w 1839"/>
                <a:gd name="T41" fmla="*/ 622 h 1368"/>
                <a:gd name="T42" fmla="*/ 294 w 1839"/>
                <a:gd name="T43" fmla="*/ 731 h 1368"/>
                <a:gd name="T44" fmla="*/ 355 w 1839"/>
                <a:gd name="T45" fmla="*/ 759 h 1368"/>
                <a:gd name="T46" fmla="*/ 432 w 1839"/>
                <a:gd name="T47" fmla="*/ 794 h 1368"/>
                <a:gd name="T48" fmla="*/ 482 w 1839"/>
                <a:gd name="T49" fmla="*/ 817 h 1368"/>
                <a:gd name="T50" fmla="*/ 526 w 1839"/>
                <a:gd name="T51" fmla="*/ 843 h 1368"/>
                <a:gd name="T52" fmla="*/ 568 w 1839"/>
                <a:gd name="T53" fmla="*/ 870 h 1368"/>
                <a:gd name="T54" fmla="*/ 606 w 1839"/>
                <a:gd name="T55" fmla="*/ 896 h 1368"/>
                <a:gd name="T56" fmla="*/ 639 w 1839"/>
                <a:gd name="T57" fmla="*/ 922 h 1368"/>
                <a:gd name="T58" fmla="*/ 667 w 1839"/>
                <a:gd name="T59" fmla="*/ 945 h 1368"/>
                <a:gd name="T60" fmla="*/ 685 w 1839"/>
                <a:gd name="T61" fmla="*/ 960 h 1368"/>
                <a:gd name="T62" fmla="*/ 688 w 1839"/>
                <a:gd name="T63" fmla="*/ 965 h 1368"/>
                <a:gd name="T64" fmla="*/ 691 w 1839"/>
                <a:gd name="T65" fmla="*/ 967 h 1368"/>
                <a:gd name="T66" fmla="*/ 713 w 1839"/>
                <a:gd name="T67" fmla="*/ 988 h 1368"/>
                <a:gd name="T68" fmla="*/ 741 w 1839"/>
                <a:gd name="T69" fmla="*/ 1033 h 1368"/>
                <a:gd name="T70" fmla="*/ 744 w 1839"/>
                <a:gd name="T71" fmla="*/ 1079 h 1368"/>
                <a:gd name="T72" fmla="*/ 723 w 1839"/>
                <a:gd name="T73" fmla="*/ 1100 h 1368"/>
                <a:gd name="T74" fmla="*/ 698 w 1839"/>
                <a:gd name="T75" fmla="*/ 1109 h 1368"/>
                <a:gd name="T76" fmla="*/ 644 w 1839"/>
                <a:gd name="T77" fmla="*/ 1125 h 1368"/>
                <a:gd name="T78" fmla="*/ 592 w 1839"/>
                <a:gd name="T79" fmla="*/ 1168 h 1368"/>
                <a:gd name="T80" fmla="*/ 579 w 1839"/>
                <a:gd name="T81" fmla="*/ 1209 h 1368"/>
                <a:gd name="T82" fmla="*/ 587 w 1839"/>
                <a:gd name="T83" fmla="*/ 1254 h 1368"/>
                <a:gd name="T84" fmla="*/ 619 w 1839"/>
                <a:gd name="T85" fmla="*/ 1305 h 1368"/>
                <a:gd name="T86" fmla="*/ 677 w 1839"/>
                <a:gd name="T87" fmla="*/ 1368 h 1368"/>
                <a:gd name="T88" fmla="*/ 998 w 1839"/>
                <a:gd name="T89" fmla="*/ 1160 h 1368"/>
                <a:gd name="T90" fmla="*/ 1305 w 1839"/>
                <a:gd name="T91" fmla="*/ 914 h 1368"/>
                <a:gd name="T92" fmla="*/ 1450 w 1839"/>
                <a:gd name="T93" fmla="*/ 771 h 1368"/>
                <a:gd name="T94" fmla="*/ 1577 w 1839"/>
                <a:gd name="T95" fmla="*/ 622 h 1368"/>
                <a:gd name="T96" fmla="*/ 1711 w 1839"/>
                <a:gd name="T97" fmla="*/ 434 h 1368"/>
                <a:gd name="T98" fmla="*/ 1839 w 1839"/>
                <a:gd name="T99" fmla="*/ 196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9" h="1368">
                  <a:moveTo>
                    <a:pt x="1839" y="196"/>
                  </a:moveTo>
                  <a:lnTo>
                    <a:pt x="1839" y="196"/>
                  </a:lnTo>
                  <a:lnTo>
                    <a:pt x="1815" y="168"/>
                  </a:lnTo>
                  <a:lnTo>
                    <a:pt x="1815" y="168"/>
                  </a:lnTo>
                  <a:lnTo>
                    <a:pt x="1796" y="152"/>
                  </a:lnTo>
                  <a:lnTo>
                    <a:pt x="1796" y="152"/>
                  </a:lnTo>
                  <a:lnTo>
                    <a:pt x="1767" y="129"/>
                  </a:lnTo>
                  <a:lnTo>
                    <a:pt x="1740" y="111"/>
                  </a:lnTo>
                  <a:lnTo>
                    <a:pt x="1727" y="104"/>
                  </a:lnTo>
                  <a:lnTo>
                    <a:pt x="1716" y="99"/>
                  </a:lnTo>
                  <a:lnTo>
                    <a:pt x="1704" y="96"/>
                  </a:lnTo>
                  <a:lnTo>
                    <a:pt x="1694" y="93"/>
                  </a:lnTo>
                  <a:lnTo>
                    <a:pt x="1683" y="93"/>
                  </a:lnTo>
                  <a:lnTo>
                    <a:pt x="1674" y="91"/>
                  </a:lnTo>
                  <a:lnTo>
                    <a:pt x="1664" y="93"/>
                  </a:lnTo>
                  <a:lnTo>
                    <a:pt x="1656" y="94"/>
                  </a:lnTo>
                  <a:lnTo>
                    <a:pt x="1640" y="101"/>
                  </a:lnTo>
                  <a:lnTo>
                    <a:pt x="1627" y="109"/>
                  </a:lnTo>
                  <a:lnTo>
                    <a:pt x="1615" y="121"/>
                  </a:lnTo>
                  <a:lnTo>
                    <a:pt x="1603" y="132"/>
                  </a:lnTo>
                  <a:lnTo>
                    <a:pt x="1595" y="147"/>
                  </a:lnTo>
                  <a:lnTo>
                    <a:pt x="1589" y="162"/>
                  </a:lnTo>
                  <a:lnTo>
                    <a:pt x="1584" y="175"/>
                  </a:lnTo>
                  <a:lnTo>
                    <a:pt x="1579" y="190"/>
                  </a:lnTo>
                  <a:lnTo>
                    <a:pt x="1575" y="213"/>
                  </a:lnTo>
                  <a:lnTo>
                    <a:pt x="1575" y="213"/>
                  </a:lnTo>
                  <a:lnTo>
                    <a:pt x="1572" y="226"/>
                  </a:lnTo>
                  <a:lnTo>
                    <a:pt x="1569" y="238"/>
                  </a:lnTo>
                  <a:lnTo>
                    <a:pt x="1564" y="246"/>
                  </a:lnTo>
                  <a:lnTo>
                    <a:pt x="1557" y="253"/>
                  </a:lnTo>
                  <a:lnTo>
                    <a:pt x="1549" y="258"/>
                  </a:lnTo>
                  <a:lnTo>
                    <a:pt x="1541" y="262"/>
                  </a:lnTo>
                  <a:lnTo>
                    <a:pt x="1532" y="264"/>
                  </a:lnTo>
                  <a:lnTo>
                    <a:pt x="1523" y="264"/>
                  </a:lnTo>
                  <a:lnTo>
                    <a:pt x="1513" y="264"/>
                  </a:lnTo>
                  <a:lnTo>
                    <a:pt x="1503" y="262"/>
                  </a:lnTo>
                  <a:lnTo>
                    <a:pt x="1493" y="259"/>
                  </a:lnTo>
                  <a:lnTo>
                    <a:pt x="1483" y="256"/>
                  </a:lnTo>
                  <a:lnTo>
                    <a:pt x="1463" y="244"/>
                  </a:lnTo>
                  <a:lnTo>
                    <a:pt x="1448" y="233"/>
                  </a:lnTo>
                  <a:lnTo>
                    <a:pt x="1448" y="233"/>
                  </a:lnTo>
                  <a:lnTo>
                    <a:pt x="1412" y="195"/>
                  </a:lnTo>
                  <a:lnTo>
                    <a:pt x="1391" y="172"/>
                  </a:lnTo>
                  <a:lnTo>
                    <a:pt x="1369" y="144"/>
                  </a:lnTo>
                  <a:lnTo>
                    <a:pt x="1346" y="114"/>
                  </a:lnTo>
                  <a:lnTo>
                    <a:pt x="1321" y="79"/>
                  </a:lnTo>
                  <a:lnTo>
                    <a:pt x="1298" y="41"/>
                  </a:lnTo>
                  <a:lnTo>
                    <a:pt x="1274" y="0"/>
                  </a:lnTo>
                  <a:lnTo>
                    <a:pt x="1274" y="0"/>
                  </a:lnTo>
                  <a:lnTo>
                    <a:pt x="1194" y="28"/>
                  </a:lnTo>
                  <a:lnTo>
                    <a:pt x="1109" y="56"/>
                  </a:lnTo>
                  <a:lnTo>
                    <a:pt x="1020" y="83"/>
                  </a:lnTo>
                  <a:lnTo>
                    <a:pt x="924" y="107"/>
                  </a:lnTo>
                  <a:lnTo>
                    <a:pt x="924" y="107"/>
                  </a:lnTo>
                  <a:lnTo>
                    <a:pt x="889" y="116"/>
                  </a:lnTo>
                  <a:lnTo>
                    <a:pt x="889" y="116"/>
                  </a:lnTo>
                  <a:lnTo>
                    <a:pt x="787" y="140"/>
                  </a:lnTo>
                  <a:lnTo>
                    <a:pt x="690" y="167"/>
                  </a:lnTo>
                  <a:lnTo>
                    <a:pt x="596" y="195"/>
                  </a:lnTo>
                  <a:lnTo>
                    <a:pt x="505" y="225"/>
                  </a:lnTo>
                  <a:lnTo>
                    <a:pt x="419" y="254"/>
                  </a:lnTo>
                  <a:lnTo>
                    <a:pt x="337" y="286"/>
                  </a:lnTo>
                  <a:lnTo>
                    <a:pt x="258" y="319"/>
                  </a:lnTo>
                  <a:lnTo>
                    <a:pt x="182" y="352"/>
                  </a:lnTo>
                  <a:lnTo>
                    <a:pt x="182" y="352"/>
                  </a:lnTo>
                  <a:lnTo>
                    <a:pt x="108" y="389"/>
                  </a:lnTo>
                  <a:lnTo>
                    <a:pt x="37" y="426"/>
                  </a:lnTo>
                  <a:lnTo>
                    <a:pt x="37" y="426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459"/>
                  </a:lnTo>
                  <a:lnTo>
                    <a:pt x="4" y="472"/>
                  </a:lnTo>
                  <a:lnTo>
                    <a:pt x="9" y="487"/>
                  </a:lnTo>
                  <a:lnTo>
                    <a:pt x="15" y="500"/>
                  </a:lnTo>
                  <a:lnTo>
                    <a:pt x="22" y="513"/>
                  </a:lnTo>
                  <a:lnTo>
                    <a:pt x="30" y="526"/>
                  </a:lnTo>
                  <a:lnTo>
                    <a:pt x="38" y="538"/>
                  </a:lnTo>
                  <a:lnTo>
                    <a:pt x="46" y="548"/>
                  </a:lnTo>
                  <a:lnTo>
                    <a:pt x="46" y="548"/>
                  </a:lnTo>
                  <a:lnTo>
                    <a:pt x="51" y="554"/>
                  </a:lnTo>
                  <a:lnTo>
                    <a:pt x="51" y="554"/>
                  </a:lnTo>
                  <a:lnTo>
                    <a:pt x="71" y="574"/>
                  </a:lnTo>
                  <a:lnTo>
                    <a:pt x="98" y="596"/>
                  </a:lnTo>
                  <a:lnTo>
                    <a:pt x="127" y="622"/>
                  </a:lnTo>
                  <a:lnTo>
                    <a:pt x="162" y="648"/>
                  </a:lnTo>
                  <a:lnTo>
                    <a:pt x="202" y="677"/>
                  </a:lnTo>
                  <a:lnTo>
                    <a:pt x="246" y="703"/>
                  </a:lnTo>
                  <a:lnTo>
                    <a:pt x="294" y="731"/>
                  </a:lnTo>
                  <a:lnTo>
                    <a:pt x="348" y="756"/>
                  </a:lnTo>
                  <a:lnTo>
                    <a:pt x="348" y="756"/>
                  </a:lnTo>
                  <a:lnTo>
                    <a:pt x="355" y="759"/>
                  </a:lnTo>
                  <a:lnTo>
                    <a:pt x="355" y="759"/>
                  </a:lnTo>
                  <a:lnTo>
                    <a:pt x="383" y="771"/>
                  </a:lnTo>
                  <a:lnTo>
                    <a:pt x="383" y="771"/>
                  </a:lnTo>
                  <a:lnTo>
                    <a:pt x="383" y="771"/>
                  </a:lnTo>
                  <a:lnTo>
                    <a:pt x="432" y="794"/>
                  </a:lnTo>
                  <a:lnTo>
                    <a:pt x="432" y="794"/>
                  </a:lnTo>
                  <a:lnTo>
                    <a:pt x="437" y="795"/>
                  </a:lnTo>
                  <a:lnTo>
                    <a:pt x="437" y="795"/>
                  </a:lnTo>
                  <a:lnTo>
                    <a:pt x="482" y="817"/>
                  </a:lnTo>
                  <a:lnTo>
                    <a:pt x="482" y="817"/>
                  </a:lnTo>
                  <a:lnTo>
                    <a:pt x="487" y="820"/>
                  </a:lnTo>
                  <a:lnTo>
                    <a:pt x="487" y="820"/>
                  </a:lnTo>
                  <a:lnTo>
                    <a:pt x="526" y="843"/>
                  </a:lnTo>
                  <a:lnTo>
                    <a:pt x="526" y="843"/>
                  </a:lnTo>
                  <a:lnTo>
                    <a:pt x="531" y="846"/>
                  </a:lnTo>
                  <a:lnTo>
                    <a:pt x="531" y="846"/>
                  </a:lnTo>
                  <a:lnTo>
                    <a:pt x="568" y="870"/>
                  </a:lnTo>
                  <a:lnTo>
                    <a:pt x="568" y="870"/>
                  </a:lnTo>
                  <a:lnTo>
                    <a:pt x="573" y="873"/>
                  </a:lnTo>
                  <a:lnTo>
                    <a:pt x="573" y="873"/>
                  </a:lnTo>
                  <a:lnTo>
                    <a:pt x="606" y="896"/>
                  </a:lnTo>
                  <a:lnTo>
                    <a:pt x="606" y="896"/>
                  </a:lnTo>
                  <a:lnTo>
                    <a:pt x="611" y="899"/>
                  </a:lnTo>
                  <a:lnTo>
                    <a:pt x="611" y="899"/>
                  </a:lnTo>
                  <a:lnTo>
                    <a:pt x="639" y="922"/>
                  </a:lnTo>
                  <a:lnTo>
                    <a:pt x="639" y="922"/>
                  </a:lnTo>
                  <a:lnTo>
                    <a:pt x="642" y="924"/>
                  </a:lnTo>
                  <a:lnTo>
                    <a:pt x="642" y="924"/>
                  </a:lnTo>
                  <a:lnTo>
                    <a:pt x="667" y="945"/>
                  </a:lnTo>
                  <a:lnTo>
                    <a:pt x="667" y="945"/>
                  </a:lnTo>
                  <a:lnTo>
                    <a:pt x="668" y="947"/>
                  </a:lnTo>
                  <a:lnTo>
                    <a:pt x="668" y="947"/>
                  </a:lnTo>
                  <a:lnTo>
                    <a:pt x="685" y="960"/>
                  </a:lnTo>
                  <a:lnTo>
                    <a:pt x="685" y="960"/>
                  </a:lnTo>
                  <a:lnTo>
                    <a:pt x="685" y="962"/>
                  </a:lnTo>
                  <a:lnTo>
                    <a:pt x="685" y="962"/>
                  </a:lnTo>
                  <a:lnTo>
                    <a:pt x="688" y="965"/>
                  </a:lnTo>
                  <a:lnTo>
                    <a:pt x="688" y="965"/>
                  </a:lnTo>
                  <a:lnTo>
                    <a:pt x="690" y="965"/>
                  </a:lnTo>
                  <a:lnTo>
                    <a:pt x="690" y="965"/>
                  </a:lnTo>
                  <a:lnTo>
                    <a:pt x="691" y="967"/>
                  </a:lnTo>
                  <a:lnTo>
                    <a:pt x="691" y="967"/>
                  </a:lnTo>
                  <a:lnTo>
                    <a:pt x="703" y="978"/>
                  </a:lnTo>
                  <a:lnTo>
                    <a:pt x="703" y="978"/>
                  </a:lnTo>
                  <a:lnTo>
                    <a:pt x="713" y="988"/>
                  </a:lnTo>
                  <a:lnTo>
                    <a:pt x="713" y="988"/>
                  </a:lnTo>
                  <a:lnTo>
                    <a:pt x="724" y="1002"/>
                  </a:lnTo>
                  <a:lnTo>
                    <a:pt x="734" y="1016"/>
                  </a:lnTo>
                  <a:lnTo>
                    <a:pt x="741" y="1033"/>
                  </a:lnTo>
                  <a:lnTo>
                    <a:pt x="746" y="1048"/>
                  </a:lnTo>
                  <a:lnTo>
                    <a:pt x="747" y="1064"/>
                  </a:lnTo>
                  <a:lnTo>
                    <a:pt x="746" y="1072"/>
                  </a:lnTo>
                  <a:lnTo>
                    <a:pt x="744" y="1079"/>
                  </a:lnTo>
                  <a:lnTo>
                    <a:pt x="741" y="1086"/>
                  </a:lnTo>
                  <a:lnTo>
                    <a:pt x="736" y="1091"/>
                  </a:lnTo>
                  <a:lnTo>
                    <a:pt x="729" y="1097"/>
                  </a:lnTo>
                  <a:lnTo>
                    <a:pt x="723" y="1100"/>
                  </a:lnTo>
                  <a:lnTo>
                    <a:pt x="723" y="1100"/>
                  </a:lnTo>
                  <a:lnTo>
                    <a:pt x="711" y="1105"/>
                  </a:lnTo>
                  <a:lnTo>
                    <a:pt x="698" y="1109"/>
                  </a:lnTo>
                  <a:lnTo>
                    <a:pt x="698" y="1109"/>
                  </a:lnTo>
                  <a:lnTo>
                    <a:pt x="686" y="1110"/>
                  </a:lnTo>
                  <a:lnTo>
                    <a:pt x="673" y="1114"/>
                  </a:lnTo>
                  <a:lnTo>
                    <a:pt x="658" y="1119"/>
                  </a:lnTo>
                  <a:lnTo>
                    <a:pt x="644" y="1125"/>
                  </a:lnTo>
                  <a:lnTo>
                    <a:pt x="629" y="1133"/>
                  </a:lnTo>
                  <a:lnTo>
                    <a:pt x="615" y="1143"/>
                  </a:lnTo>
                  <a:lnTo>
                    <a:pt x="602" y="1155"/>
                  </a:lnTo>
                  <a:lnTo>
                    <a:pt x="592" y="1168"/>
                  </a:lnTo>
                  <a:lnTo>
                    <a:pt x="584" y="1183"/>
                  </a:lnTo>
                  <a:lnTo>
                    <a:pt x="581" y="1191"/>
                  </a:lnTo>
                  <a:lnTo>
                    <a:pt x="579" y="1201"/>
                  </a:lnTo>
                  <a:lnTo>
                    <a:pt x="579" y="1209"/>
                  </a:lnTo>
                  <a:lnTo>
                    <a:pt x="579" y="1219"/>
                  </a:lnTo>
                  <a:lnTo>
                    <a:pt x="581" y="1231"/>
                  </a:lnTo>
                  <a:lnTo>
                    <a:pt x="582" y="1242"/>
                  </a:lnTo>
                  <a:lnTo>
                    <a:pt x="587" y="1254"/>
                  </a:lnTo>
                  <a:lnTo>
                    <a:pt x="592" y="1265"/>
                  </a:lnTo>
                  <a:lnTo>
                    <a:pt x="599" y="1279"/>
                  </a:lnTo>
                  <a:lnTo>
                    <a:pt x="609" y="1292"/>
                  </a:lnTo>
                  <a:lnTo>
                    <a:pt x="619" y="1305"/>
                  </a:lnTo>
                  <a:lnTo>
                    <a:pt x="630" y="1320"/>
                  </a:lnTo>
                  <a:lnTo>
                    <a:pt x="660" y="1351"/>
                  </a:lnTo>
                  <a:lnTo>
                    <a:pt x="660" y="1351"/>
                  </a:lnTo>
                  <a:lnTo>
                    <a:pt x="677" y="1368"/>
                  </a:lnTo>
                  <a:lnTo>
                    <a:pt x="677" y="1368"/>
                  </a:lnTo>
                  <a:lnTo>
                    <a:pt x="790" y="1298"/>
                  </a:lnTo>
                  <a:lnTo>
                    <a:pt x="898" y="1229"/>
                  </a:lnTo>
                  <a:lnTo>
                    <a:pt x="998" y="1160"/>
                  </a:lnTo>
                  <a:lnTo>
                    <a:pt x="1094" y="1091"/>
                  </a:lnTo>
                  <a:lnTo>
                    <a:pt x="1181" y="1020"/>
                  </a:lnTo>
                  <a:lnTo>
                    <a:pt x="1265" y="949"/>
                  </a:lnTo>
                  <a:lnTo>
                    <a:pt x="1305" y="914"/>
                  </a:lnTo>
                  <a:lnTo>
                    <a:pt x="1343" y="878"/>
                  </a:lnTo>
                  <a:lnTo>
                    <a:pt x="1381" y="841"/>
                  </a:lnTo>
                  <a:lnTo>
                    <a:pt x="1415" y="807"/>
                  </a:lnTo>
                  <a:lnTo>
                    <a:pt x="1450" y="771"/>
                  </a:lnTo>
                  <a:lnTo>
                    <a:pt x="1485" y="734"/>
                  </a:lnTo>
                  <a:lnTo>
                    <a:pt x="1516" y="696"/>
                  </a:lnTo>
                  <a:lnTo>
                    <a:pt x="1547" y="660"/>
                  </a:lnTo>
                  <a:lnTo>
                    <a:pt x="1577" y="622"/>
                  </a:lnTo>
                  <a:lnTo>
                    <a:pt x="1607" y="586"/>
                  </a:lnTo>
                  <a:lnTo>
                    <a:pt x="1633" y="548"/>
                  </a:lnTo>
                  <a:lnTo>
                    <a:pt x="1661" y="510"/>
                  </a:lnTo>
                  <a:lnTo>
                    <a:pt x="1711" y="434"/>
                  </a:lnTo>
                  <a:lnTo>
                    <a:pt x="1757" y="355"/>
                  </a:lnTo>
                  <a:lnTo>
                    <a:pt x="1800" y="277"/>
                  </a:lnTo>
                  <a:lnTo>
                    <a:pt x="1839" y="196"/>
                  </a:lnTo>
                  <a:lnTo>
                    <a:pt x="1839" y="196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02756" y="2507457"/>
            <a:ext cx="3187304" cy="2577703"/>
            <a:chOff x="4003675" y="2200276"/>
            <a:chExt cx="4249738" cy="343693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31" name="Group 30"/>
            <p:cNvGrpSpPr/>
            <p:nvPr/>
          </p:nvGrpSpPr>
          <p:grpSpPr>
            <a:xfrm>
              <a:off x="4151313" y="3551238"/>
              <a:ext cx="4102100" cy="2085975"/>
              <a:chOff x="4151313" y="3551238"/>
              <a:chExt cx="4102100" cy="2085975"/>
            </a:xfrm>
            <a:grpFill/>
          </p:grpSpPr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4151313" y="3551238"/>
                <a:ext cx="4102100" cy="2085975"/>
              </a:xfrm>
              <a:custGeom>
                <a:avLst/>
                <a:gdLst>
                  <a:gd name="T0" fmla="*/ 717 w 2584"/>
                  <a:gd name="T1" fmla="*/ 614 h 1314"/>
                  <a:gd name="T2" fmla="*/ 575 w 2584"/>
                  <a:gd name="T3" fmla="*/ 697 h 1314"/>
                  <a:gd name="T4" fmla="*/ 267 w 2584"/>
                  <a:gd name="T5" fmla="*/ 888 h 1314"/>
                  <a:gd name="T6" fmla="*/ 0 w 2584"/>
                  <a:gd name="T7" fmla="*/ 1068 h 1314"/>
                  <a:gd name="T8" fmla="*/ 229 w 2584"/>
                  <a:gd name="T9" fmla="*/ 1144 h 1314"/>
                  <a:gd name="T10" fmla="*/ 445 w 2584"/>
                  <a:gd name="T11" fmla="*/ 1205 h 1314"/>
                  <a:gd name="T12" fmla="*/ 650 w 2584"/>
                  <a:gd name="T13" fmla="*/ 1251 h 1314"/>
                  <a:gd name="T14" fmla="*/ 843 w 2584"/>
                  <a:gd name="T15" fmla="*/ 1284 h 1314"/>
                  <a:gd name="T16" fmla="*/ 1026 w 2584"/>
                  <a:gd name="T17" fmla="*/ 1305 h 1314"/>
                  <a:gd name="T18" fmla="*/ 1159 w 2584"/>
                  <a:gd name="T19" fmla="*/ 1312 h 1314"/>
                  <a:gd name="T20" fmla="*/ 1370 w 2584"/>
                  <a:gd name="T21" fmla="*/ 1309 h 1314"/>
                  <a:gd name="T22" fmla="*/ 1481 w 2584"/>
                  <a:gd name="T23" fmla="*/ 1297 h 1314"/>
                  <a:gd name="T24" fmla="*/ 1636 w 2584"/>
                  <a:gd name="T25" fmla="*/ 1271 h 1314"/>
                  <a:gd name="T26" fmla="*/ 1781 w 2584"/>
                  <a:gd name="T27" fmla="*/ 1233 h 1314"/>
                  <a:gd name="T28" fmla="*/ 1915 w 2584"/>
                  <a:gd name="T29" fmla="*/ 1183 h 1314"/>
                  <a:gd name="T30" fmla="*/ 2038 w 2584"/>
                  <a:gd name="T31" fmla="*/ 1124 h 1314"/>
                  <a:gd name="T32" fmla="*/ 2150 w 2584"/>
                  <a:gd name="T33" fmla="*/ 1055 h 1314"/>
                  <a:gd name="T34" fmla="*/ 2254 w 2584"/>
                  <a:gd name="T35" fmla="*/ 975 h 1314"/>
                  <a:gd name="T36" fmla="*/ 2350 w 2584"/>
                  <a:gd name="T37" fmla="*/ 888 h 1314"/>
                  <a:gd name="T38" fmla="*/ 2436 w 2584"/>
                  <a:gd name="T39" fmla="*/ 794 h 1314"/>
                  <a:gd name="T40" fmla="*/ 2513 w 2584"/>
                  <a:gd name="T41" fmla="*/ 692 h 1314"/>
                  <a:gd name="T42" fmla="*/ 2584 w 2584"/>
                  <a:gd name="T43" fmla="*/ 584 h 1314"/>
                  <a:gd name="T44" fmla="*/ 2578 w 2584"/>
                  <a:gd name="T45" fmla="*/ 579 h 1314"/>
                  <a:gd name="T46" fmla="*/ 2543 w 2584"/>
                  <a:gd name="T47" fmla="*/ 548 h 1314"/>
                  <a:gd name="T48" fmla="*/ 2498 w 2584"/>
                  <a:gd name="T49" fmla="*/ 518 h 1314"/>
                  <a:gd name="T50" fmla="*/ 2461 w 2584"/>
                  <a:gd name="T51" fmla="*/ 504 h 1314"/>
                  <a:gd name="T52" fmla="*/ 2429 w 2584"/>
                  <a:gd name="T53" fmla="*/ 502 h 1314"/>
                  <a:gd name="T54" fmla="*/ 2401 w 2584"/>
                  <a:gd name="T55" fmla="*/ 510 h 1314"/>
                  <a:gd name="T56" fmla="*/ 2380 w 2584"/>
                  <a:gd name="T57" fmla="*/ 527 h 1314"/>
                  <a:gd name="T58" fmla="*/ 2355 w 2584"/>
                  <a:gd name="T59" fmla="*/ 563 h 1314"/>
                  <a:gd name="T60" fmla="*/ 2337 w 2584"/>
                  <a:gd name="T61" fmla="*/ 621 h 1314"/>
                  <a:gd name="T62" fmla="*/ 2332 w 2584"/>
                  <a:gd name="T63" fmla="*/ 645 h 1314"/>
                  <a:gd name="T64" fmla="*/ 2320 w 2584"/>
                  <a:gd name="T65" fmla="*/ 662 h 1314"/>
                  <a:gd name="T66" fmla="*/ 2297 w 2584"/>
                  <a:gd name="T67" fmla="*/ 672 h 1314"/>
                  <a:gd name="T68" fmla="*/ 2254 w 2584"/>
                  <a:gd name="T69" fmla="*/ 665 h 1314"/>
                  <a:gd name="T70" fmla="*/ 2216 w 2584"/>
                  <a:gd name="T71" fmla="*/ 640 h 1314"/>
                  <a:gd name="T72" fmla="*/ 2205 w 2584"/>
                  <a:gd name="T73" fmla="*/ 631 h 1314"/>
                  <a:gd name="T74" fmla="*/ 2169 w 2584"/>
                  <a:gd name="T75" fmla="*/ 591 h 1314"/>
                  <a:gd name="T76" fmla="*/ 2126 w 2584"/>
                  <a:gd name="T77" fmla="*/ 540 h 1314"/>
                  <a:gd name="T78" fmla="*/ 2056 w 2584"/>
                  <a:gd name="T79" fmla="*/ 443 h 1314"/>
                  <a:gd name="T80" fmla="*/ 1992 w 2584"/>
                  <a:gd name="T81" fmla="*/ 317 h 1314"/>
                  <a:gd name="T82" fmla="*/ 1966 w 2584"/>
                  <a:gd name="T83" fmla="*/ 261 h 1314"/>
                  <a:gd name="T84" fmla="*/ 1878 w 2584"/>
                  <a:gd name="T85" fmla="*/ 119 h 1314"/>
                  <a:gd name="T86" fmla="*/ 1798 w 2584"/>
                  <a:gd name="T87" fmla="*/ 24 h 1314"/>
                  <a:gd name="T88" fmla="*/ 1708 w 2584"/>
                  <a:gd name="T89" fmla="*/ 48 h 1314"/>
                  <a:gd name="T90" fmla="*/ 1487 w 2584"/>
                  <a:gd name="T91" fmla="*/ 190 h 1314"/>
                  <a:gd name="T92" fmla="*/ 1240 w 2584"/>
                  <a:gd name="T93" fmla="*/ 330 h 1314"/>
                  <a:gd name="T94" fmla="*/ 978 w 2584"/>
                  <a:gd name="T95" fmla="*/ 467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84" h="1314">
                    <a:moveTo>
                      <a:pt x="815" y="558"/>
                    </a:moveTo>
                    <a:lnTo>
                      <a:pt x="815" y="558"/>
                    </a:lnTo>
                    <a:lnTo>
                      <a:pt x="717" y="614"/>
                    </a:lnTo>
                    <a:lnTo>
                      <a:pt x="623" y="669"/>
                    </a:lnTo>
                    <a:lnTo>
                      <a:pt x="623" y="669"/>
                    </a:lnTo>
                    <a:lnTo>
                      <a:pt x="575" y="697"/>
                    </a:lnTo>
                    <a:lnTo>
                      <a:pt x="575" y="697"/>
                    </a:lnTo>
                    <a:lnTo>
                      <a:pt x="415" y="794"/>
                    </a:lnTo>
                    <a:lnTo>
                      <a:pt x="267" y="888"/>
                    </a:lnTo>
                    <a:lnTo>
                      <a:pt x="128" y="980"/>
                    </a:lnTo>
                    <a:lnTo>
                      <a:pt x="0" y="1068"/>
                    </a:lnTo>
                    <a:lnTo>
                      <a:pt x="0" y="1068"/>
                    </a:lnTo>
                    <a:lnTo>
                      <a:pt x="77" y="1096"/>
                    </a:lnTo>
                    <a:lnTo>
                      <a:pt x="153" y="1121"/>
                    </a:lnTo>
                    <a:lnTo>
                      <a:pt x="229" y="1144"/>
                    </a:lnTo>
                    <a:lnTo>
                      <a:pt x="302" y="1165"/>
                    </a:lnTo>
                    <a:lnTo>
                      <a:pt x="374" y="1187"/>
                    </a:lnTo>
                    <a:lnTo>
                      <a:pt x="445" y="1205"/>
                    </a:lnTo>
                    <a:lnTo>
                      <a:pt x="514" y="1221"/>
                    </a:lnTo>
                    <a:lnTo>
                      <a:pt x="582" y="1238"/>
                    </a:lnTo>
                    <a:lnTo>
                      <a:pt x="650" y="1251"/>
                    </a:lnTo>
                    <a:lnTo>
                      <a:pt x="716" y="1264"/>
                    </a:lnTo>
                    <a:lnTo>
                      <a:pt x="780" y="1276"/>
                    </a:lnTo>
                    <a:lnTo>
                      <a:pt x="843" y="1284"/>
                    </a:lnTo>
                    <a:lnTo>
                      <a:pt x="905" y="1292"/>
                    </a:lnTo>
                    <a:lnTo>
                      <a:pt x="966" y="1299"/>
                    </a:lnTo>
                    <a:lnTo>
                      <a:pt x="1026" y="1305"/>
                    </a:lnTo>
                    <a:lnTo>
                      <a:pt x="1083" y="1309"/>
                    </a:lnTo>
                    <a:lnTo>
                      <a:pt x="1083" y="1309"/>
                    </a:lnTo>
                    <a:lnTo>
                      <a:pt x="1159" y="1312"/>
                    </a:lnTo>
                    <a:lnTo>
                      <a:pt x="1232" y="1314"/>
                    </a:lnTo>
                    <a:lnTo>
                      <a:pt x="1301" y="1312"/>
                    </a:lnTo>
                    <a:lnTo>
                      <a:pt x="1370" y="1309"/>
                    </a:lnTo>
                    <a:lnTo>
                      <a:pt x="1370" y="1309"/>
                    </a:lnTo>
                    <a:lnTo>
                      <a:pt x="1426" y="1304"/>
                    </a:lnTo>
                    <a:lnTo>
                      <a:pt x="1481" y="1297"/>
                    </a:lnTo>
                    <a:lnTo>
                      <a:pt x="1534" y="1290"/>
                    </a:lnTo>
                    <a:lnTo>
                      <a:pt x="1585" y="1281"/>
                    </a:lnTo>
                    <a:lnTo>
                      <a:pt x="1636" y="1271"/>
                    </a:lnTo>
                    <a:lnTo>
                      <a:pt x="1685" y="1259"/>
                    </a:lnTo>
                    <a:lnTo>
                      <a:pt x="1733" y="1248"/>
                    </a:lnTo>
                    <a:lnTo>
                      <a:pt x="1781" y="1233"/>
                    </a:lnTo>
                    <a:lnTo>
                      <a:pt x="1826" y="1218"/>
                    </a:lnTo>
                    <a:lnTo>
                      <a:pt x="1870" y="1201"/>
                    </a:lnTo>
                    <a:lnTo>
                      <a:pt x="1915" y="1183"/>
                    </a:lnTo>
                    <a:lnTo>
                      <a:pt x="1956" y="1165"/>
                    </a:lnTo>
                    <a:lnTo>
                      <a:pt x="1997" y="1145"/>
                    </a:lnTo>
                    <a:lnTo>
                      <a:pt x="2038" y="1124"/>
                    </a:lnTo>
                    <a:lnTo>
                      <a:pt x="2076" y="1101"/>
                    </a:lnTo>
                    <a:lnTo>
                      <a:pt x="2114" y="1078"/>
                    </a:lnTo>
                    <a:lnTo>
                      <a:pt x="2150" y="1055"/>
                    </a:lnTo>
                    <a:lnTo>
                      <a:pt x="2187" y="1028"/>
                    </a:lnTo>
                    <a:lnTo>
                      <a:pt x="2221" y="1002"/>
                    </a:lnTo>
                    <a:lnTo>
                      <a:pt x="2254" y="975"/>
                    </a:lnTo>
                    <a:lnTo>
                      <a:pt x="2287" y="947"/>
                    </a:lnTo>
                    <a:lnTo>
                      <a:pt x="2319" y="918"/>
                    </a:lnTo>
                    <a:lnTo>
                      <a:pt x="2350" y="888"/>
                    </a:lnTo>
                    <a:lnTo>
                      <a:pt x="2380" y="858"/>
                    </a:lnTo>
                    <a:lnTo>
                      <a:pt x="2408" y="825"/>
                    </a:lnTo>
                    <a:lnTo>
                      <a:pt x="2436" y="794"/>
                    </a:lnTo>
                    <a:lnTo>
                      <a:pt x="2464" y="761"/>
                    </a:lnTo>
                    <a:lnTo>
                      <a:pt x="2489" y="726"/>
                    </a:lnTo>
                    <a:lnTo>
                      <a:pt x="2513" y="692"/>
                    </a:lnTo>
                    <a:lnTo>
                      <a:pt x="2538" y="657"/>
                    </a:lnTo>
                    <a:lnTo>
                      <a:pt x="2561" y="621"/>
                    </a:lnTo>
                    <a:lnTo>
                      <a:pt x="2584" y="584"/>
                    </a:lnTo>
                    <a:lnTo>
                      <a:pt x="2584" y="584"/>
                    </a:lnTo>
                    <a:lnTo>
                      <a:pt x="2578" y="579"/>
                    </a:lnTo>
                    <a:lnTo>
                      <a:pt x="2578" y="579"/>
                    </a:lnTo>
                    <a:lnTo>
                      <a:pt x="2560" y="561"/>
                    </a:lnTo>
                    <a:lnTo>
                      <a:pt x="2560" y="561"/>
                    </a:lnTo>
                    <a:lnTo>
                      <a:pt x="2543" y="548"/>
                    </a:lnTo>
                    <a:lnTo>
                      <a:pt x="2528" y="537"/>
                    </a:lnTo>
                    <a:lnTo>
                      <a:pt x="2513" y="527"/>
                    </a:lnTo>
                    <a:lnTo>
                      <a:pt x="2498" y="518"/>
                    </a:lnTo>
                    <a:lnTo>
                      <a:pt x="2485" y="512"/>
                    </a:lnTo>
                    <a:lnTo>
                      <a:pt x="2474" y="507"/>
                    </a:lnTo>
                    <a:lnTo>
                      <a:pt x="2461" y="504"/>
                    </a:lnTo>
                    <a:lnTo>
                      <a:pt x="2449" y="502"/>
                    </a:lnTo>
                    <a:lnTo>
                      <a:pt x="2439" y="502"/>
                    </a:lnTo>
                    <a:lnTo>
                      <a:pt x="2429" y="502"/>
                    </a:lnTo>
                    <a:lnTo>
                      <a:pt x="2419" y="504"/>
                    </a:lnTo>
                    <a:lnTo>
                      <a:pt x="2409" y="507"/>
                    </a:lnTo>
                    <a:lnTo>
                      <a:pt x="2401" y="510"/>
                    </a:lnTo>
                    <a:lnTo>
                      <a:pt x="2393" y="515"/>
                    </a:lnTo>
                    <a:lnTo>
                      <a:pt x="2380" y="527"/>
                    </a:lnTo>
                    <a:lnTo>
                      <a:pt x="2380" y="527"/>
                    </a:lnTo>
                    <a:lnTo>
                      <a:pt x="2370" y="538"/>
                    </a:lnTo>
                    <a:lnTo>
                      <a:pt x="2362" y="550"/>
                    </a:lnTo>
                    <a:lnTo>
                      <a:pt x="2355" y="563"/>
                    </a:lnTo>
                    <a:lnTo>
                      <a:pt x="2348" y="575"/>
                    </a:lnTo>
                    <a:lnTo>
                      <a:pt x="2342" y="601"/>
                    </a:lnTo>
                    <a:lnTo>
                      <a:pt x="2337" y="621"/>
                    </a:lnTo>
                    <a:lnTo>
                      <a:pt x="2337" y="621"/>
                    </a:lnTo>
                    <a:lnTo>
                      <a:pt x="2335" y="634"/>
                    </a:lnTo>
                    <a:lnTo>
                      <a:pt x="2332" y="645"/>
                    </a:lnTo>
                    <a:lnTo>
                      <a:pt x="2327" y="654"/>
                    </a:lnTo>
                    <a:lnTo>
                      <a:pt x="2320" y="662"/>
                    </a:lnTo>
                    <a:lnTo>
                      <a:pt x="2320" y="662"/>
                    </a:lnTo>
                    <a:lnTo>
                      <a:pt x="2315" y="665"/>
                    </a:lnTo>
                    <a:lnTo>
                      <a:pt x="2309" y="669"/>
                    </a:lnTo>
                    <a:lnTo>
                      <a:pt x="2297" y="672"/>
                    </a:lnTo>
                    <a:lnTo>
                      <a:pt x="2284" y="673"/>
                    </a:lnTo>
                    <a:lnTo>
                      <a:pt x="2269" y="670"/>
                    </a:lnTo>
                    <a:lnTo>
                      <a:pt x="2254" y="665"/>
                    </a:lnTo>
                    <a:lnTo>
                      <a:pt x="2241" y="659"/>
                    </a:lnTo>
                    <a:lnTo>
                      <a:pt x="2228" y="650"/>
                    </a:lnTo>
                    <a:lnTo>
                      <a:pt x="2216" y="640"/>
                    </a:lnTo>
                    <a:lnTo>
                      <a:pt x="2216" y="640"/>
                    </a:lnTo>
                    <a:lnTo>
                      <a:pt x="2205" y="631"/>
                    </a:lnTo>
                    <a:lnTo>
                      <a:pt x="2205" y="631"/>
                    </a:lnTo>
                    <a:lnTo>
                      <a:pt x="2193" y="617"/>
                    </a:lnTo>
                    <a:lnTo>
                      <a:pt x="2193" y="617"/>
                    </a:lnTo>
                    <a:lnTo>
                      <a:pt x="2169" y="591"/>
                    </a:lnTo>
                    <a:lnTo>
                      <a:pt x="2169" y="591"/>
                    </a:lnTo>
                    <a:lnTo>
                      <a:pt x="2147" y="568"/>
                    </a:lnTo>
                    <a:lnTo>
                      <a:pt x="2126" y="540"/>
                    </a:lnTo>
                    <a:lnTo>
                      <a:pt x="2103" y="512"/>
                    </a:lnTo>
                    <a:lnTo>
                      <a:pt x="2080" y="479"/>
                    </a:lnTo>
                    <a:lnTo>
                      <a:pt x="2056" y="443"/>
                    </a:lnTo>
                    <a:lnTo>
                      <a:pt x="2033" y="405"/>
                    </a:lnTo>
                    <a:lnTo>
                      <a:pt x="2012" y="362"/>
                    </a:lnTo>
                    <a:lnTo>
                      <a:pt x="1992" y="317"/>
                    </a:lnTo>
                    <a:lnTo>
                      <a:pt x="1992" y="317"/>
                    </a:lnTo>
                    <a:lnTo>
                      <a:pt x="1979" y="289"/>
                    </a:lnTo>
                    <a:lnTo>
                      <a:pt x="1966" y="261"/>
                    </a:lnTo>
                    <a:lnTo>
                      <a:pt x="1938" y="208"/>
                    </a:lnTo>
                    <a:lnTo>
                      <a:pt x="1908" y="162"/>
                    </a:lnTo>
                    <a:lnTo>
                      <a:pt x="1878" y="119"/>
                    </a:lnTo>
                    <a:lnTo>
                      <a:pt x="1850" y="83"/>
                    </a:lnTo>
                    <a:lnTo>
                      <a:pt x="1822" y="50"/>
                    </a:lnTo>
                    <a:lnTo>
                      <a:pt x="1798" y="24"/>
                    </a:lnTo>
                    <a:lnTo>
                      <a:pt x="1776" y="0"/>
                    </a:lnTo>
                    <a:lnTo>
                      <a:pt x="1776" y="0"/>
                    </a:lnTo>
                    <a:lnTo>
                      <a:pt x="1708" y="48"/>
                    </a:lnTo>
                    <a:lnTo>
                      <a:pt x="1638" y="96"/>
                    </a:lnTo>
                    <a:lnTo>
                      <a:pt x="1563" y="142"/>
                    </a:lnTo>
                    <a:lnTo>
                      <a:pt x="1487" y="190"/>
                    </a:lnTo>
                    <a:lnTo>
                      <a:pt x="1408" y="238"/>
                    </a:lnTo>
                    <a:lnTo>
                      <a:pt x="1326" y="284"/>
                    </a:lnTo>
                    <a:lnTo>
                      <a:pt x="1240" y="330"/>
                    </a:lnTo>
                    <a:lnTo>
                      <a:pt x="1151" y="378"/>
                    </a:lnTo>
                    <a:lnTo>
                      <a:pt x="1151" y="378"/>
                    </a:lnTo>
                    <a:lnTo>
                      <a:pt x="978" y="467"/>
                    </a:lnTo>
                    <a:lnTo>
                      <a:pt x="815" y="5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4151313" y="3551238"/>
                <a:ext cx="4102100" cy="2085975"/>
              </a:xfrm>
              <a:custGeom>
                <a:avLst/>
                <a:gdLst>
                  <a:gd name="T0" fmla="*/ 717 w 2584"/>
                  <a:gd name="T1" fmla="*/ 614 h 1314"/>
                  <a:gd name="T2" fmla="*/ 575 w 2584"/>
                  <a:gd name="T3" fmla="*/ 697 h 1314"/>
                  <a:gd name="T4" fmla="*/ 267 w 2584"/>
                  <a:gd name="T5" fmla="*/ 888 h 1314"/>
                  <a:gd name="T6" fmla="*/ 0 w 2584"/>
                  <a:gd name="T7" fmla="*/ 1068 h 1314"/>
                  <a:gd name="T8" fmla="*/ 229 w 2584"/>
                  <a:gd name="T9" fmla="*/ 1144 h 1314"/>
                  <a:gd name="T10" fmla="*/ 445 w 2584"/>
                  <a:gd name="T11" fmla="*/ 1205 h 1314"/>
                  <a:gd name="T12" fmla="*/ 650 w 2584"/>
                  <a:gd name="T13" fmla="*/ 1251 h 1314"/>
                  <a:gd name="T14" fmla="*/ 843 w 2584"/>
                  <a:gd name="T15" fmla="*/ 1284 h 1314"/>
                  <a:gd name="T16" fmla="*/ 1026 w 2584"/>
                  <a:gd name="T17" fmla="*/ 1305 h 1314"/>
                  <a:gd name="T18" fmla="*/ 1159 w 2584"/>
                  <a:gd name="T19" fmla="*/ 1312 h 1314"/>
                  <a:gd name="T20" fmla="*/ 1370 w 2584"/>
                  <a:gd name="T21" fmla="*/ 1309 h 1314"/>
                  <a:gd name="T22" fmla="*/ 1481 w 2584"/>
                  <a:gd name="T23" fmla="*/ 1297 h 1314"/>
                  <a:gd name="T24" fmla="*/ 1636 w 2584"/>
                  <a:gd name="T25" fmla="*/ 1271 h 1314"/>
                  <a:gd name="T26" fmla="*/ 1781 w 2584"/>
                  <a:gd name="T27" fmla="*/ 1233 h 1314"/>
                  <a:gd name="T28" fmla="*/ 1915 w 2584"/>
                  <a:gd name="T29" fmla="*/ 1183 h 1314"/>
                  <a:gd name="T30" fmla="*/ 2038 w 2584"/>
                  <a:gd name="T31" fmla="*/ 1124 h 1314"/>
                  <a:gd name="T32" fmla="*/ 2150 w 2584"/>
                  <a:gd name="T33" fmla="*/ 1055 h 1314"/>
                  <a:gd name="T34" fmla="*/ 2254 w 2584"/>
                  <a:gd name="T35" fmla="*/ 975 h 1314"/>
                  <a:gd name="T36" fmla="*/ 2350 w 2584"/>
                  <a:gd name="T37" fmla="*/ 888 h 1314"/>
                  <a:gd name="T38" fmla="*/ 2436 w 2584"/>
                  <a:gd name="T39" fmla="*/ 794 h 1314"/>
                  <a:gd name="T40" fmla="*/ 2513 w 2584"/>
                  <a:gd name="T41" fmla="*/ 692 h 1314"/>
                  <a:gd name="T42" fmla="*/ 2584 w 2584"/>
                  <a:gd name="T43" fmla="*/ 584 h 1314"/>
                  <a:gd name="T44" fmla="*/ 2578 w 2584"/>
                  <a:gd name="T45" fmla="*/ 579 h 1314"/>
                  <a:gd name="T46" fmla="*/ 2543 w 2584"/>
                  <a:gd name="T47" fmla="*/ 548 h 1314"/>
                  <a:gd name="T48" fmla="*/ 2498 w 2584"/>
                  <a:gd name="T49" fmla="*/ 518 h 1314"/>
                  <a:gd name="T50" fmla="*/ 2461 w 2584"/>
                  <a:gd name="T51" fmla="*/ 504 h 1314"/>
                  <a:gd name="T52" fmla="*/ 2429 w 2584"/>
                  <a:gd name="T53" fmla="*/ 502 h 1314"/>
                  <a:gd name="T54" fmla="*/ 2401 w 2584"/>
                  <a:gd name="T55" fmla="*/ 510 h 1314"/>
                  <a:gd name="T56" fmla="*/ 2380 w 2584"/>
                  <a:gd name="T57" fmla="*/ 527 h 1314"/>
                  <a:gd name="T58" fmla="*/ 2355 w 2584"/>
                  <a:gd name="T59" fmla="*/ 563 h 1314"/>
                  <a:gd name="T60" fmla="*/ 2337 w 2584"/>
                  <a:gd name="T61" fmla="*/ 621 h 1314"/>
                  <a:gd name="T62" fmla="*/ 2332 w 2584"/>
                  <a:gd name="T63" fmla="*/ 645 h 1314"/>
                  <a:gd name="T64" fmla="*/ 2320 w 2584"/>
                  <a:gd name="T65" fmla="*/ 662 h 1314"/>
                  <a:gd name="T66" fmla="*/ 2297 w 2584"/>
                  <a:gd name="T67" fmla="*/ 672 h 1314"/>
                  <a:gd name="T68" fmla="*/ 2254 w 2584"/>
                  <a:gd name="T69" fmla="*/ 665 h 1314"/>
                  <a:gd name="T70" fmla="*/ 2216 w 2584"/>
                  <a:gd name="T71" fmla="*/ 640 h 1314"/>
                  <a:gd name="T72" fmla="*/ 2205 w 2584"/>
                  <a:gd name="T73" fmla="*/ 631 h 1314"/>
                  <a:gd name="T74" fmla="*/ 2169 w 2584"/>
                  <a:gd name="T75" fmla="*/ 591 h 1314"/>
                  <a:gd name="T76" fmla="*/ 2126 w 2584"/>
                  <a:gd name="T77" fmla="*/ 540 h 1314"/>
                  <a:gd name="T78" fmla="*/ 2056 w 2584"/>
                  <a:gd name="T79" fmla="*/ 443 h 1314"/>
                  <a:gd name="T80" fmla="*/ 1992 w 2584"/>
                  <a:gd name="T81" fmla="*/ 317 h 1314"/>
                  <a:gd name="T82" fmla="*/ 1966 w 2584"/>
                  <a:gd name="T83" fmla="*/ 261 h 1314"/>
                  <a:gd name="T84" fmla="*/ 1878 w 2584"/>
                  <a:gd name="T85" fmla="*/ 119 h 1314"/>
                  <a:gd name="T86" fmla="*/ 1798 w 2584"/>
                  <a:gd name="T87" fmla="*/ 24 h 1314"/>
                  <a:gd name="T88" fmla="*/ 1708 w 2584"/>
                  <a:gd name="T89" fmla="*/ 48 h 1314"/>
                  <a:gd name="T90" fmla="*/ 1487 w 2584"/>
                  <a:gd name="T91" fmla="*/ 190 h 1314"/>
                  <a:gd name="T92" fmla="*/ 1240 w 2584"/>
                  <a:gd name="T93" fmla="*/ 330 h 1314"/>
                  <a:gd name="T94" fmla="*/ 978 w 2584"/>
                  <a:gd name="T95" fmla="*/ 467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84" h="1314">
                    <a:moveTo>
                      <a:pt x="815" y="558"/>
                    </a:moveTo>
                    <a:lnTo>
                      <a:pt x="815" y="558"/>
                    </a:lnTo>
                    <a:lnTo>
                      <a:pt x="717" y="614"/>
                    </a:lnTo>
                    <a:lnTo>
                      <a:pt x="623" y="669"/>
                    </a:lnTo>
                    <a:lnTo>
                      <a:pt x="623" y="669"/>
                    </a:lnTo>
                    <a:lnTo>
                      <a:pt x="575" y="697"/>
                    </a:lnTo>
                    <a:lnTo>
                      <a:pt x="575" y="697"/>
                    </a:lnTo>
                    <a:lnTo>
                      <a:pt x="415" y="794"/>
                    </a:lnTo>
                    <a:lnTo>
                      <a:pt x="267" y="888"/>
                    </a:lnTo>
                    <a:lnTo>
                      <a:pt x="128" y="980"/>
                    </a:lnTo>
                    <a:lnTo>
                      <a:pt x="0" y="1068"/>
                    </a:lnTo>
                    <a:lnTo>
                      <a:pt x="0" y="1068"/>
                    </a:lnTo>
                    <a:lnTo>
                      <a:pt x="77" y="1096"/>
                    </a:lnTo>
                    <a:lnTo>
                      <a:pt x="153" y="1121"/>
                    </a:lnTo>
                    <a:lnTo>
                      <a:pt x="229" y="1144"/>
                    </a:lnTo>
                    <a:lnTo>
                      <a:pt x="302" y="1165"/>
                    </a:lnTo>
                    <a:lnTo>
                      <a:pt x="374" y="1187"/>
                    </a:lnTo>
                    <a:lnTo>
                      <a:pt x="445" y="1205"/>
                    </a:lnTo>
                    <a:lnTo>
                      <a:pt x="514" y="1221"/>
                    </a:lnTo>
                    <a:lnTo>
                      <a:pt x="582" y="1238"/>
                    </a:lnTo>
                    <a:lnTo>
                      <a:pt x="650" y="1251"/>
                    </a:lnTo>
                    <a:lnTo>
                      <a:pt x="716" y="1264"/>
                    </a:lnTo>
                    <a:lnTo>
                      <a:pt x="780" y="1276"/>
                    </a:lnTo>
                    <a:lnTo>
                      <a:pt x="843" y="1284"/>
                    </a:lnTo>
                    <a:lnTo>
                      <a:pt x="905" y="1292"/>
                    </a:lnTo>
                    <a:lnTo>
                      <a:pt x="966" y="1299"/>
                    </a:lnTo>
                    <a:lnTo>
                      <a:pt x="1026" y="1305"/>
                    </a:lnTo>
                    <a:lnTo>
                      <a:pt x="1083" y="1309"/>
                    </a:lnTo>
                    <a:lnTo>
                      <a:pt x="1083" y="1309"/>
                    </a:lnTo>
                    <a:lnTo>
                      <a:pt x="1159" y="1312"/>
                    </a:lnTo>
                    <a:lnTo>
                      <a:pt x="1232" y="1314"/>
                    </a:lnTo>
                    <a:lnTo>
                      <a:pt x="1301" y="1312"/>
                    </a:lnTo>
                    <a:lnTo>
                      <a:pt x="1370" y="1309"/>
                    </a:lnTo>
                    <a:lnTo>
                      <a:pt x="1370" y="1309"/>
                    </a:lnTo>
                    <a:lnTo>
                      <a:pt x="1426" y="1304"/>
                    </a:lnTo>
                    <a:lnTo>
                      <a:pt x="1481" y="1297"/>
                    </a:lnTo>
                    <a:lnTo>
                      <a:pt x="1534" y="1290"/>
                    </a:lnTo>
                    <a:lnTo>
                      <a:pt x="1585" y="1281"/>
                    </a:lnTo>
                    <a:lnTo>
                      <a:pt x="1636" y="1271"/>
                    </a:lnTo>
                    <a:lnTo>
                      <a:pt x="1685" y="1259"/>
                    </a:lnTo>
                    <a:lnTo>
                      <a:pt x="1733" y="1248"/>
                    </a:lnTo>
                    <a:lnTo>
                      <a:pt x="1781" y="1233"/>
                    </a:lnTo>
                    <a:lnTo>
                      <a:pt x="1826" y="1218"/>
                    </a:lnTo>
                    <a:lnTo>
                      <a:pt x="1870" y="1201"/>
                    </a:lnTo>
                    <a:lnTo>
                      <a:pt x="1915" y="1183"/>
                    </a:lnTo>
                    <a:lnTo>
                      <a:pt x="1956" y="1165"/>
                    </a:lnTo>
                    <a:lnTo>
                      <a:pt x="1997" y="1145"/>
                    </a:lnTo>
                    <a:lnTo>
                      <a:pt x="2038" y="1124"/>
                    </a:lnTo>
                    <a:lnTo>
                      <a:pt x="2076" y="1101"/>
                    </a:lnTo>
                    <a:lnTo>
                      <a:pt x="2114" y="1078"/>
                    </a:lnTo>
                    <a:lnTo>
                      <a:pt x="2150" y="1055"/>
                    </a:lnTo>
                    <a:lnTo>
                      <a:pt x="2187" y="1028"/>
                    </a:lnTo>
                    <a:lnTo>
                      <a:pt x="2221" y="1002"/>
                    </a:lnTo>
                    <a:lnTo>
                      <a:pt x="2254" y="975"/>
                    </a:lnTo>
                    <a:lnTo>
                      <a:pt x="2287" y="947"/>
                    </a:lnTo>
                    <a:lnTo>
                      <a:pt x="2319" y="918"/>
                    </a:lnTo>
                    <a:lnTo>
                      <a:pt x="2350" y="888"/>
                    </a:lnTo>
                    <a:lnTo>
                      <a:pt x="2380" y="858"/>
                    </a:lnTo>
                    <a:lnTo>
                      <a:pt x="2408" y="825"/>
                    </a:lnTo>
                    <a:lnTo>
                      <a:pt x="2436" y="794"/>
                    </a:lnTo>
                    <a:lnTo>
                      <a:pt x="2464" y="761"/>
                    </a:lnTo>
                    <a:lnTo>
                      <a:pt x="2489" y="726"/>
                    </a:lnTo>
                    <a:lnTo>
                      <a:pt x="2513" y="692"/>
                    </a:lnTo>
                    <a:lnTo>
                      <a:pt x="2538" y="657"/>
                    </a:lnTo>
                    <a:lnTo>
                      <a:pt x="2561" y="621"/>
                    </a:lnTo>
                    <a:lnTo>
                      <a:pt x="2584" y="584"/>
                    </a:lnTo>
                    <a:lnTo>
                      <a:pt x="2584" y="584"/>
                    </a:lnTo>
                    <a:lnTo>
                      <a:pt x="2578" y="579"/>
                    </a:lnTo>
                    <a:lnTo>
                      <a:pt x="2578" y="579"/>
                    </a:lnTo>
                    <a:lnTo>
                      <a:pt x="2560" y="561"/>
                    </a:lnTo>
                    <a:lnTo>
                      <a:pt x="2560" y="561"/>
                    </a:lnTo>
                    <a:lnTo>
                      <a:pt x="2543" y="548"/>
                    </a:lnTo>
                    <a:lnTo>
                      <a:pt x="2528" y="537"/>
                    </a:lnTo>
                    <a:lnTo>
                      <a:pt x="2513" y="527"/>
                    </a:lnTo>
                    <a:lnTo>
                      <a:pt x="2498" y="518"/>
                    </a:lnTo>
                    <a:lnTo>
                      <a:pt x="2485" y="512"/>
                    </a:lnTo>
                    <a:lnTo>
                      <a:pt x="2474" y="507"/>
                    </a:lnTo>
                    <a:lnTo>
                      <a:pt x="2461" y="504"/>
                    </a:lnTo>
                    <a:lnTo>
                      <a:pt x="2449" y="502"/>
                    </a:lnTo>
                    <a:lnTo>
                      <a:pt x="2439" y="502"/>
                    </a:lnTo>
                    <a:lnTo>
                      <a:pt x="2429" y="502"/>
                    </a:lnTo>
                    <a:lnTo>
                      <a:pt x="2419" y="504"/>
                    </a:lnTo>
                    <a:lnTo>
                      <a:pt x="2409" y="507"/>
                    </a:lnTo>
                    <a:lnTo>
                      <a:pt x="2401" y="510"/>
                    </a:lnTo>
                    <a:lnTo>
                      <a:pt x="2393" y="515"/>
                    </a:lnTo>
                    <a:lnTo>
                      <a:pt x="2380" y="527"/>
                    </a:lnTo>
                    <a:lnTo>
                      <a:pt x="2380" y="527"/>
                    </a:lnTo>
                    <a:lnTo>
                      <a:pt x="2370" y="538"/>
                    </a:lnTo>
                    <a:lnTo>
                      <a:pt x="2362" y="550"/>
                    </a:lnTo>
                    <a:lnTo>
                      <a:pt x="2355" y="563"/>
                    </a:lnTo>
                    <a:lnTo>
                      <a:pt x="2348" y="575"/>
                    </a:lnTo>
                    <a:lnTo>
                      <a:pt x="2342" y="601"/>
                    </a:lnTo>
                    <a:lnTo>
                      <a:pt x="2337" y="621"/>
                    </a:lnTo>
                    <a:lnTo>
                      <a:pt x="2337" y="621"/>
                    </a:lnTo>
                    <a:lnTo>
                      <a:pt x="2335" y="634"/>
                    </a:lnTo>
                    <a:lnTo>
                      <a:pt x="2332" y="645"/>
                    </a:lnTo>
                    <a:lnTo>
                      <a:pt x="2327" y="654"/>
                    </a:lnTo>
                    <a:lnTo>
                      <a:pt x="2320" y="662"/>
                    </a:lnTo>
                    <a:lnTo>
                      <a:pt x="2320" y="662"/>
                    </a:lnTo>
                    <a:lnTo>
                      <a:pt x="2315" y="665"/>
                    </a:lnTo>
                    <a:lnTo>
                      <a:pt x="2309" y="669"/>
                    </a:lnTo>
                    <a:lnTo>
                      <a:pt x="2297" y="672"/>
                    </a:lnTo>
                    <a:lnTo>
                      <a:pt x="2284" y="673"/>
                    </a:lnTo>
                    <a:lnTo>
                      <a:pt x="2269" y="670"/>
                    </a:lnTo>
                    <a:lnTo>
                      <a:pt x="2254" y="665"/>
                    </a:lnTo>
                    <a:lnTo>
                      <a:pt x="2241" y="659"/>
                    </a:lnTo>
                    <a:lnTo>
                      <a:pt x="2228" y="650"/>
                    </a:lnTo>
                    <a:lnTo>
                      <a:pt x="2216" y="640"/>
                    </a:lnTo>
                    <a:lnTo>
                      <a:pt x="2216" y="640"/>
                    </a:lnTo>
                    <a:lnTo>
                      <a:pt x="2205" y="631"/>
                    </a:lnTo>
                    <a:lnTo>
                      <a:pt x="2205" y="631"/>
                    </a:lnTo>
                    <a:lnTo>
                      <a:pt x="2193" y="617"/>
                    </a:lnTo>
                    <a:lnTo>
                      <a:pt x="2193" y="617"/>
                    </a:lnTo>
                    <a:lnTo>
                      <a:pt x="2169" y="591"/>
                    </a:lnTo>
                    <a:lnTo>
                      <a:pt x="2169" y="591"/>
                    </a:lnTo>
                    <a:lnTo>
                      <a:pt x="2147" y="568"/>
                    </a:lnTo>
                    <a:lnTo>
                      <a:pt x="2126" y="540"/>
                    </a:lnTo>
                    <a:lnTo>
                      <a:pt x="2103" y="512"/>
                    </a:lnTo>
                    <a:lnTo>
                      <a:pt x="2080" y="479"/>
                    </a:lnTo>
                    <a:lnTo>
                      <a:pt x="2056" y="443"/>
                    </a:lnTo>
                    <a:lnTo>
                      <a:pt x="2033" y="405"/>
                    </a:lnTo>
                    <a:lnTo>
                      <a:pt x="2012" y="362"/>
                    </a:lnTo>
                    <a:lnTo>
                      <a:pt x="1992" y="317"/>
                    </a:lnTo>
                    <a:lnTo>
                      <a:pt x="1992" y="317"/>
                    </a:lnTo>
                    <a:lnTo>
                      <a:pt x="1979" y="289"/>
                    </a:lnTo>
                    <a:lnTo>
                      <a:pt x="1966" y="261"/>
                    </a:lnTo>
                    <a:lnTo>
                      <a:pt x="1938" y="208"/>
                    </a:lnTo>
                    <a:lnTo>
                      <a:pt x="1908" y="162"/>
                    </a:lnTo>
                    <a:lnTo>
                      <a:pt x="1878" y="119"/>
                    </a:lnTo>
                    <a:lnTo>
                      <a:pt x="1850" y="83"/>
                    </a:lnTo>
                    <a:lnTo>
                      <a:pt x="1822" y="50"/>
                    </a:lnTo>
                    <a:lnTo>
                      <a:pt x="1798" y="24"/>
                    </a:lnTo>
                    <a:lnTo>
                      <a:pt x="1776" y="0"/>
                    </a:lnTo>
                    <a:lnTo>
                      <a:pt x="1776" y="0"/>
                    </a:lnTo>
                    <a:lnTo>
                      <a:pt x="1708" y="48"/>
                    </a:lnTo>
                    <a:lnTo>
                      <a:pt x="1638" y="96"/>
                    </a:lnTo>
                    <a:lnTo>
                      <a:pt x="1563" y="142"/>
                    </a:lnTo>
                    <a:lnTo>
                      <a:pt x="1487" y="190"/>
                    </a:lnTo>
                    <a:lnTo>
                      <a:pt x="1408" y="238"/>
                    </a:lnTo>
                    <a:lnTo>
                      <a:pt x="1326" y="284"/>
                    </a:lnTo>
                    <a:lnTo>
                      <a:pt x="1240" y="330"/>
                    </a:lnTo>
                    <a:lnTo>
                      <a:pt x="1151" y="378"/>
                    </a:lnTo>
                    <a:lnTo>
                      <a:pt x="1151" y="378"/>
                    </a:lnTo>
                    <a:lnTo>
                      <a:pt x="978" y="467"/>
                    </a:lnTo>
                    <a:lnTo>
                      <a:pt x="815" y="558"/>
                    </a:lnTo>
                  </a:path>
                </a:pathLst>
              </a:custGeom>
              <a:grpFill/>
              <a:ln w="5238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003675" y="2200276"/>
              <a:ext cx="2516188" cy="2898775"/>
              <a:chOff x="4003675" y="2200276"/>
              <a:chExt cx="2516188" cy="2898775"/>
            </a:xfrm>
            <a:grpFill/>
          </p:grpSpPr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4003675" y="2200276"/>
                <a:ext cx="2516188" cy="2898775"/>
              </a:xfrm>
              <a:custGeom>
                <a:avLst/>
                <a:gdLst>
                  <a:gd name="T0" fmla="*/ 104 w 1585"/>
                  <a:gd name="T1" fmla="*/ 901 h 1826"/>
                  <a:gd name="T2" fmla="*/ 60 w 1585"/>
                  <a:gd name="T3" fmla="*/ 1074 h 1826"/>
                  <a:gd name="T4" fmla="*/ 30 w 1585"/>
                  <a:gd name="T5" fmla="*/ 1254 h 1826"/>
                  <a:gd name="T6" fmla="*/ 12 w 1585"/>
                  <a:gd name="T7" fmla="*/ 1440 h 1826"/>
                  <a:gd name="T8" fmla="*/ 0 w 1585"/>
                  <a:gd name="T9" fmla="*/ 1696 h 1826"/>
                  <a:gd name="T10" fmla="*/ 81 w 1585"/>
                  <a:gd name="T11" fmla="*/ 1769 h 1826"/>
                  <a:gd name="T12" fmla="*/ 254 w 1585"/>
                  <a:gd name="T13" fmla="*/ 1648 h 1826"/>
                  <a:gd name="T14" fmla="*/ 546 w 1585"/>
                  <a:gd name="T15" fmla="*/ 1460 h 1826"/>
                  <a:gd name="T16" fmla="*/ 842 w 1585"/>
                  <a:gd name="T17" fmla="*/ 1287 h 1826"/>
                  <a:gd name="T18" fmla="*/ 1167 w 1585"/>
                  <a:gd name="T19" fmla="*/ 1112 h 1826"/>
                  <a:gd name="T20" fmla="*/ 1348 w 1585"/>
                  <a:gd name="T21" fmla="*/ 1016 h 1826"/>
                  <a:gd name="T22" fmla="*/ 1515 w 1585"/>
                  <a:gd name="T23" fmla="*/ 921 h 1826"/>
                  <a:gd name="T24" fmla="*/ 1468 w 1585"/>
                  <a:gd name="T25" fmla="*/ 873 h 1826"/>
                  <a:gd name="T26" fmla="*/ 1437 w 1585"/>
                  <a:gd name="T27" fmla="*/ 832 h 1826"/>
                  <a:gd name="T28" fmla="*/ 1420 w 1585"/>
                  <a:gd name="T29" fmla="*/ 795 h 1826"/>
                  <a:gd name="T30" fmla="*/ 1417 w 1585"/>
                  <a:gd name="T31" fmla="*/ 762 h 1826"/>
                  <a:gd name="T32" fmla="*/ 1422 w 1585"/>
                  <a:gd name="T33" fmla="*/ 736 h 1826"/>
                  <a:gd name="T34" fmla="*/ 1453 w 1585"/>
                  <a:gd name="T35" fmla="*/ 696 h 1826"/>
                  <a:gd name="T36" fmla="*/ 1496 w 1585"/>
                  <a:gd name="T37" fmla="*/ 672 h 1826"/>
                  <a:gd name="T38" fmla="*/ 1536 w 1585"/>
                  <a:gd name="T39" fmla="*/ 662 h 1826"/>
                  <a:gd name="T40" fmla="*/ 1561 w 1585"/>
                  <a:gd name="T41" fmla="*/ 653 h 1826"/>
                  <a:gd name="T42" fmla="*/ 1574 w 1585"/>
                  <a:gd name="T43" fmla="*/ 644 h 1826"/>
                  <a:gd name="T44" fmla="*/ 1584 w 1585"/>
                  <a:gd name="T45" fmla="*/ 625 h 1826"/>
                  <a:gd name="T46" fmla="*/ 1579 w 1585"/>
                  <a:gd name="T47" fmla="*/ 586 h 1826"/>
                  <a:gd name="T48" fmla="*/ 1551 w 1585"/>
                  <a:gd name="T49" fmla="*/ 541 h 1826"/>
                  <a:gd name="T50" fmla="*/ 1541 w 1585"/>
                  <a:gd name="T51" fmla="*/ 531 h 1826"/>
                  <a:gd name="T52" fmla="*/ 1523 w 1585"/>
                  <a:gd name="T53" fmla="*/ 513 h 1826"/>
                  <a:gd name="T54" fmla="*/ 1506 w 1585"/>
                  <a:gd name="T55" fmla="*/ 500 h 1826"/>
                  <a:gd name="T56" fmla="*/ 1480 w 1585"/>
                  <a:gd name="T57" fmla="*/ 477 h 1826"/>
                  <a:gd name="T58" fmla="*/ 1477 w 1585"/>
                  <a:gd name="T59" fmla="*/ 475 h 1826"/>
                  <a:gd name="T60" fmla="*/ 1444 w 1585"/>
                  <a:gd name="T61" fmla="*/ 449 h 1826"/>
                  <a:gd name="T62" fmla="*/ 1411 w 1585"/>
                  <a:gd name="T63" fmla="*/ 426 h 1826"/>
                  <a:gd name="T64" fmla="*/ 1369 w 1585"/>
                  <a:gd name="T65" fmla="*/ 399 h 1826"/>
                  <a:gd name="T66" fmla="*/ 1364 w 1585"/>
                  <a:gd name="T67" fmla="*/ 396 h 1826"/>
                  <a:gd name="T68" fmla="*/ 1320 w 1585"/>
                  <a:gd name="T69" fmla="*/ 370 h 1826"/>
                  <a:gd name="T70" fmla="*/ 1275 w 1585"/>
                  <a:gd name="T71" fmla="*/ 348 h 1826"/>
                  <a:gd name="T72" fmla="*/ 1221 w 1585"/>
                  <a:gd name="T73" fmla="*/ 324 h 1826"/>
                  <a:gd name="T74" fmla="*/ 1193 w 1585"/>
                  <a:gd name="T75" fmla="*/ 312 h 1826"/>
                  <a:gd name="T76" fmla="*/ 1186 w 1585"/>
                  <a:gd name="T77" fmla="*/ 309 h 1826"/>
                  <a:gd name="T78" fmla="*/ 1040 w 1585"/>
                  <a:gd name="T79" fmla="*/ 230 h 1826"/>
                  <a:gd name="T80" fmla="*/ 936 w 1585"/>
                  <a:gd name="T81" fmla="*/ 149 h 1826"/>
                  <a:gd name="T82" fmla="*/ 889 w 1585"/>
                  <a:gd name="T83" fmla="*/ 107 h 1826"/>
                  <a:gd name="T84" fmla="*/ 876 w 1585"/>
                  <a:gd name="T85" fmla="*/ 91 h 1826"/>
                  <a:gd name="T86" fmla="*/ 853 w 1585"/>
                  <a:gd name="T87" fmla="*/ 53 h 1826"/>
                  <a:gd name="T88" fmla="*/ 838 w 1585"/>
                  <a:gd name="T89" fmla="*/ 12 h 1826"/>
                  <a:gd name="T90" fmla="*/ 767 w 1585"/>
                  <a:gd name="T91" fmla="*/ 43 h 1826"/>
                  <a:gd name="T92" fmla="*/ 578 w 1585"/>
                  <a:gd name="T93" fmla="*/ 182 h 1826"/>
                  <a:gd name="T94" fmla="*/ 423 w 1585"/>
                  <a:gd name="T95" fmla="*/ 332 h 1826"/>
                  <a:gd name="T96" fmla="*/ 296 w 1585"/>
                  <a:gd name="T97" fmla="*/ 492 h 1826"/>
                  <a:gd name="T98" fmla="*/ 198 w 1585"/>
                  <a:gd name="T99" fmla="*/ 663 h 1826"/>
                  <a:gd name="T100" fmla="*/ 124 w 1585"/>
                  <a:gd name="T101" fmla="*/ 843 h 1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5" h="1826">
                    <a:moveTo>
                      <a:pt x="124" y="843"/>
                    </a:moveTo>
                    <a:lnTo>
                      <a:pt x="124" y="843"/>
                    </a:lnTo>
                    <a:lnTo>
                      <a:pt x="104" y="901"/>
                    </a:lnTo>
                    <a:lnTo>
                      <a:pt x="88" y="957"/>
                    </a:lnTo>
                    <a:lnTo>
                      <a:pt x="73" y="1016"/>
                    </a:lnTo>
                    <a:lnTo>
                      <a:pt x="60" y="1074"/>
                    </a:lnTo>
                    <a:lnTo>
                      <a:pt x="48" y="1134"/>
                    </a:lnTo>
                    <a:lnTo>
                      <a:pt x="38" y="1195"/>
                    </a:lnTo>
                    <a:lnTo>
                      <a:pt x="30" y="1254"/>
                    </a:lnTo>
                    <a:lnTo>
                      <a:pt x="24" y="1317"/>
                    </a:lnTo>
                    <a:lnTo>
                      <a:pt x="17" y="1378"/>
                    </a:lnTo>
                    <a:lnTo>
                      <a:pt x="12" y="1440"/>
                    </a:lnTo>
                    <a:lnTo>
                      <a:pt x="7" y="1503"/>
                    </a:lnTo>
                    <a:lnTo>
                      <a:pt x="5" y="1567"/>
                    </a:lnTo>
                    <a:lnTo>
                      <a:pt x="0" y="1696"/>
                    </a:lnTo>
                    <a:lnTo>
                      <a:pt x="0" y="1826"/>
                    </a:lnTo>
                    <a:lnTo>
                      <a:pt x="0" y="1826"/>
                    </a:lnTo>
                    <a:lnTo>
                      <a:pt x="81" y="1769"/>
                    </a:lnTo>
                    <a:lnTo>
                      <a:pt x="165" y="1709"/>
                    </a:lnTo>
                    <a:lnTo>
                      <a:pt x="165" y="1709"/>
                    </a:lnTo>
                    <a:lnTo>
                      <a:pt x="254" y="1648"/>
                    </a:lnTo>
                    <a:lnTo>
                      <a:pt x="347" y="1586"/>
                    </a:lnTo>
                    <a:lnTo>
                      <a:pt x="444" y="1523"/>
                    </a:lnTo>
                    <a:lnTo>
                      <a:pt x="546" y="1460"/>
                    </a:lnTo>
                    <a:lnTo>
                      <a:pt x="546" y="1460"/>
                    </a:lnTo>
                    <a:lnTo>
                      <a:pt x="690" y="1374"/>
                    </a:lnTo>
                    <a:lnTo>
                      <a:pt x="842" y="1287"/>
                    </a:lnTo>
                    <a:lnTo>
                      <a:pt x="1000" y="1200"/>
                    </a:lnTo>
                    <a:lnTo>
                      <a:pt x="1082" y="1155"/>
                    </a:lnTo>
                    <a:lnTo>
                      <a:pt x="1167" y="1112"/>
                    </a:lnTo>
                    <a:lnTo>
                      <a:pt x="1167" y="1112"/>
                    </a:lnTo>
                    <a:lnTo>
                      <a:pt x="1259" y="1064"/>
                    </a:lnTo>
                    <a:lnTo>
                      <a:pt x="1348" y="1016"/>
                    </a:lnTo>
                    <a:lnTo>
                      <a:pt x="1432" y="969"/>
                    </a:lnTo>
                    <a:lnTo>
                      <a:pt x="1515" y="921"/>
                    </a:lnTo>
                    <a:lnTo>
                      <a:pt x="1515" y="921"/>
                    </a:lnTo>
                    <a:lnTo>
                      <a:pt x="1498" y="904"/>
                    </a:lnTo>
                    <a:lnTo>
                      <a:pt x="1498" y="904"/>
                    </a:lnTo>
                    <a:lnTo>
                      <a:pt x="1468" y="873"/>
                    </a:lnTo>
                    <a:lnTo>
                      <a:pt x="1457" y="858"/>
                    </a:lnTo>
                    <a:lnTo>
                      <a:pt x="1447" y="845"/>
                    </a:lnTo>
                    <a:lnTo>
                      <a:pt x="1437" y="832"/>
                    </a:lnTo>
                    <a:lnTo>
                      <a:pt x="1430" y="818"/>
                    </a:lnTo>
                    <a:lnTo>
                      <a:pt x="1425" y="807"/>
                    </a:lnTo>
                    <a:lnTo>
                      <a:pt x="1420" y="795"/>
                    </a:lnTo>
                    <a:lnTo>
                      <a:pt x="1419" y="784"/>
                    </a:lnTo>
                    <a:lnTo>
                      <a:pt x="1417" y="772"/>
                    </a:lnTo>
                    <a:lnTo>
                      <a:pt x="1417" y="762"/>
                    </a:lnTo>
                    <a:lnTo>
                      <a:pt x="1417" y="754"/>
                    </a:lnTo>
                    <a:lnTo>
                      <a:pt x="1419" y="744"/>
                    </a:lnTo>
                    <a:lnTo>
                      <a:pt x="1422" y="736"/>
                    </a:lnTo>
                    <a:lnTo>
                      <a:pt x="1430" y="721"/>
                    </a:lnTo>
                    <a:lnTo>
                      <a:pt x="1440" y="708"/>
                    </a:lnTo>
                    <a:lnTo>
                      <a:pt x="1453" y="696"/>
                    </a:lnTo>
                    <a:lnTo>
                      <a:pt x="1467" y="686"/>
                    </a:lnTo>
                    <a:lnTo>
                      <a:pt x="1482" y="678"/>
                    </a:lnTo>
                    <a:lnTo>
                      <a:pt x="1496" y="672"/>
                    </a:lnTo>
                    <a:lnTo>
                      <a:pt x="1511" y="667"/>
                    </a:lnTo>
                    <a:lnTo>
                      <a:pt x="1524" y="663"/>
                    </a:lnTo>
                    <a:lnTo>
                      <a:pt x="1536" y="662"/>
                    </a:lnTo>
                    <a:lnTo>
                      <a:pt x="1536" y="662"/>
                    </a:lnTo>
                    <a:lnTo>
                      <a:pt x="1549" y="658"/>
                    </a:lnTo>
                    <a:lnTo>
                      <a:pt x="1561" y="653"/>
                    </a:lnTo>
                    <a:lnTo>
                      <a:pt x="1561" y="653"/>
                    </a:lnTo>
                    <a:lnTo>
                      <a:pt x="1567" y="650"/>
                    </a:lnTo>
                    <a:lnTo>
                      <a:pt x="1574" y="644"/>
                    </a:lnTo>
                    <a:lnTo>
                      <a:pt x="1579" y="639"/>
                    </a:lnTo>
                    <a:lnTo>
                      <a:pt x="1582" y="632"/>
                    </a:lnTo>
                    <a:lnTo>
                      <a:pt x="1584" y="625"/>
                    </a:lnTo>
                    <a:lnTo>
                      <a:pt x="1585" y="617"/>
                    </a:lnTo>
                    <a:lnTo>
                      <a:pt x="1584" y="601"/>
                    </a:lnTo>
                    <a:lnTo>
                      <a:pt x="1579" y="586"/>
                    </a:lnTo>
                    <a:lnTo>
                      <a:pt x="1572" y="569"/>
                    </a:lnTo>
                    <a:lnTo>
                      <a:pt x="1562" y="555"/>
                    </a:lnTo>
                    <a:lnTo>
                      <a:pt x="1551" y="541"/>
                    </a:lnTo>
                    <a:lnTo>
                      <a:pt x="1551" y="541"/>
                    </a:lnTo>
                    <a:lnTo>
                      <a:pt x="1541" y="531"/>
                    </a:lnTo>
                    <a:lnTo>
                      <a:pt x="1541" y="531"/>
                    </a:lnTo>
                    <a:lnTo>
                      <a:pt x="1528" y="518"/>
                    </a:lnTo>
                    <a:lnTo>
                      <a:pt x="1528" y="518"/>
                    </a:lnTo>
                    <a:lnTo>
                      <a:pt x="1523" y="513"/>
                    </a:lnTo>
                    <a:lnTo>
                      <a:pt x="1523" y="513"/>
                    </a:lnTo>
                    <a:lnTo>
                      <a:pt x="1506" y="500"/>
                    </a:lnTo>
                    <a:lnTo>
                      <a:pt x="1506" y="500"/>
                    </a:lnTo>
                    <a:lnTo>
                      <a:pt x="1505" y="498"/>
                    </a:lnTo>
                    <a:lnTo>
                      <a:pt x="1505" y="498"/>
                    </a:lnTo>
                    <a:lnTo>
                      <a:pt x="1480" y="477"/>
                    </a:lnTo>
                    <a:lnTo>
                      <a:pt x="1480" y="477"/>
                    </a:lnTo>
                    <a:lnTo>
                      <a:pt x="1477" y="475"/>
                    </a:lnTo>
                    <a:lnTo>
                      <a:pt x="1477" y="475"/>
                    </a:lnTo>
                    <a:lnTo>
                      <a:pt x="1449" y="452"/>
                    </a:lnTo>
                    <a:lnTo>
                      <a:pt x="1449" y="452"/>
                    </a:lnTo>
                    <a:lnTo>
                      <a:pt x="1444" y="449"/>
                    </a:lnTo>
                    <a:lnTo>
                      <a:pt x="1444" y="449"/>
                    </a:lnTo>
                    <a:lnTo>
                      <a:pt x="1411" y="426"/>
                    </a:lnTo>
                    <a:lnTo>
                      <a:pt x="1411" y="426"/>
                    </a:lnTo>
                    <a:lnTo>
                      <a:pt x="1406" y="423"/>
                    </a:lnTo>
                    <a:lnTo>
                      <a:pt x="1406" y="423"/>
                    </a:lnTo>
                    <a:lnTo>
                      <a:pt x="1369" y="399"/>
                    </a:lnTo>
                    <a:lnTo>
                      <a:pt x="1369" y="399"/>
                    </a:lnTo>
                    <a:lnTo>
                      <a:pt x="1364" y="396"/>
                    </a:lnTo>
                    <a:lnTo>
                      <a:pt x="1364" y="396"/>
                    </a:lnTo>
                    <a:lnTo>
                      <a:pt x="1325" y="373"/>
                    </a:lnTo>
                    <a:lnTo>
                      <a:pt x="1325" y="373"/>
                    </a:lnTo>
                    <a:lnTo>
                      <a:pt x="1320" y="370"/>
                    </a:lnTo>
                    <a:lnTo>
                      <a:pt x="1320" y="370"/>
                    </a:lnTo>
                    <a:lnTo>
                      <a:pt x="1275" y="348"/>
                    </a:lnTo>
                    <a:lnTo>
                      <a:pt x="1275" y="348"/>
                    </a:lnTo>
                    <a:lnTo>
                      <a:pt x="1270" y="347"/>
                    </a:lnTo>
                    <a:lnTo>
                      <a:pt x="1270" y="347"/>
                    </a:lnTo>
                    <a:lnTo>
                      <a:pt x="1221" y="324"/>
                    </a:lnTo>
                    <a:lnTo>
                      <a:pt x="1221" y="324"/>
                    </a:lnTo>
                    <a:lnTo>
                      <a:pt x="1221" y="324"/>
                    </a:lnTo>
                    <a:lnTo>
                      <a:pt x="1193" y="312"/>
                    </a:lnTo>
                    <a:lnTo>
                      <a:pt x="1193" y="312"/>
                    </a:lnTo>
                    <a:lnTo>
                      <a:pt x="1186" y="309"/>
                    </a:lnTo>
                    <a:lnTo>
                      <a:pt x="1186" y="309"/>
                    </a:lnTo>
                    <a:lnTo>
                      <a:pt x="1132" y="284"/>
                    </a:lnTo>
                    <a:lnTo>
                      <a:pt x="1084" y="256"/>
                    </a:lnTo>
                    <a:lnTo>
                      <a:pt x="1040" y="230"/>
                    </a:lnTo>
                    <a:lnTo>
                      <a:pt x="1000" y="201"/>
                    </a:lnTo>
                    <a:lnTo>
                      <a:pt x="965" y="175"/>
                    </a:lnTo>
                    <a:lnTo>
                      <a:pt x="936" y="149"/>
                    </a:lnTo>
                    <a:lnTo>
                      <a:pt x="909" y="127"/>
                    </a:lnTo>
                    <a:lnTo>
                      <a:pt x="889" y="107"/>
                    </a:lnTo>
                    <a:lnTo>
                      <a:pt x="889" y="107"/>
                    </a:lnTo>
                    <a:lnTo>
                      <a:pt x="884" y="101"/>
                    </a:lnTo>
                    <a:lnTo>
                      <a:pt x="884" y="101"/>
                    </a:lnTo>
                    <a:lnTo>
                      <a:pt x="876" y="91"/>
                    </a:lnTo>
                    <a:lnTo>
                      <a:pt x="868" y="79"/>
                    </a:lnTo>
                    <a:lnTo>
                      <a:pt x="860" y="66"/>
                    </a:lnTo>
                    <a:lnTo>
                      <a:pt x="853" y="53"/>
                    </a:lnTo>
                    <a:lnTo>
                      <a:pt x="847" y="40"/>
                    </a:lnTo>
                    <a:lnTo>
                      <a:pt x="842" y="25"/>
                    </a:lnTo>
                    <a:lnTo>
                      <a:pt x="838" y="12"/>
                    </a:lnTo>
                    <a:lnTo>
                      <a:pt x="838" y="0"/>
                    </a:lnTo>
                    <a:lnTo>
                      <a:pt x="838" y="0"/>
                    </a:lnTo>
                    <a:lnTo>
                      <a:pt x="767" y="43"/>
                    </a:lnTo>
                    <a:lnTo>
                      <a:pt x="700" y="88"/>
                    </a:lnTo>
                    <a:lnTo>
                      <a:pt x="637" y="134"/>
                    </a:lnTo>
                    <a:lnTo>
                      <a:pt x="578" y="182"/>
                    </a:lnTo>
                    <a:lnTo>
                      <a:pt x="522" y="230"/>
                    </a:lnTo>
                    <a:lnTo>
                      <a:pt x="471" y="281"/>
                    </a:lnTo>
                    <a:lnTo>
                      <a:pt x="423" y="332"/>
                    </a:lnTo>
                    <a:lnTo>
                      <a:pt x="376" y="385"/>
                    </a:lnTo>
                    <a:lnTo>
                      <a:pt x="335" y="437"/>
                    </a:lnTo>
                    <a:lnTo>
                      <a:pt x="296" y="492"/>
                    </a:lnTo>
                    <a:lnTo>
                      <a:pt x="261" y="548"/>
                    </a:lnTo>
                    <a:lnTo>
                      <a:pt x="228" y="606"/>
                    </a:lnTo>
                    <a:lnTo>
                      <a:pt x="198" y="663"/>
                    </a:lnTo>
                    <a:lnTo>
                      <a:pt x="170" y="723"/>
                    </a:lnTo>
                    <a:lnTo>
                      <a:pt x="146" y="782"/>
                    </a:lnTo>
                    <a:lnTo>
                      <a:pt x="124" y="8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4003675" y="2200276"/>
                <a:ext cx="2516188" cy="2898775"/>
              </a:xfrm>
              <a:custGeom>
                <a:avLst/>
                <a:gdLst>
                  <a:gd name="T0" fmla="*/ 104 w 1585"/>
                  <a:gd name="T1" fmla="*/ 901 h 1826"/>
                  <a:gd name="T2" fmla="*/ 60 w 1585"/>
                  <a:gd name="T3" fmla="*/ 1074 h 1826"/>
                  <a:gd name="T4" fmla="*/ 30 w 1585"/>
                  <a:gd name="T5" fmla="*/ 1254 h 1826"/>
                  <a:gd name="T6" fmla="*/ 12 w 1585"/>
                  <a:gd name="T7" fmla="*/ 1440 h 1826"/>
                  <a:gd name="T8" fmla="*/ 0 w 1585"/>
                  <a:gd name="T9" fmla="*/ 1696 h 1826"/>
                  <a:gd name="T10" fmla="*/ 81 w 1585"/>
                  <a:gd name="T11" fmla="*/ 1769 h 1826"/>
                  <a:gd name="T12" fmla="*/ 254 w 1585"/>
                  <a:gd name="T13" fmla="*/ 1648 h 1826"/>
                  <a:gd name="T14" fmla="*/ 546 w 1585"/>
                  <a:gd name="T15" fmla="*/ 1460 h 1826"/>
                  <a:gd name="T16" fmla="*/ 842 w 1585"/>
                  <a:gd name="T17" fmla="*/ 1287 h 1826"/>
                  <a:gd name="T18" fmla="*/ 1167 w 1585"/>
                  <a:gd name="T19" fmla="*/ 1112 h 1826"/>
                  <a:gd name="T20" fmla="*/ 1348 w 1585"/>
                  <a:gd name="T21" fmla="*/ 1016 h 1826"/>
                  <a:gd name="T22" fmla="*/ 1515 w 1585"/>
                  <a:gd name="T23" fmla="*/ 921 h 1826"/>
                  <a:gd name="T24" fmla="*/ 1468 w 1585"/>
                  <a:gd name="T25" fmla="*/ 873 h 1826"/>
                  <a:gd name="T26" fmla="*/ 1437 w 1585"/>
                  <a:gd name="T27" fmla="*/ 832 h 1826"/>
                  <a:gd name="T28" fmla="*/ 1420 w 1585"/>
                  <a:gd name="T29" fmla="*/ 795 h 1826"/>
                  <a:gd name="T30" fmla="*/ 1417 w 1585"/>
                  <a:gd name="T31" fmla="*/ 762 h 1826"/>
                  <a:gd name="T32" fmla="*/ 1422 w 1585"/>
                  <a:gd name="T33" fmla="*/ 736 h 1826"/>
                  <a:gd name="T34" fmla="*/ 1453 w 1585"/>
                  <a:gd name="T35" fmla="*/ 696 h 1826"/>
                  <a:gd name="T36" fmla="*/ 1496 w 1585"/>
                  <a:gd name="T37" fmla="*/ 672 h 1826"/>
                  <a:gd name="T38" fmla="*/ 1536 w 1585"/>
                  <a:gd name="T39" fmla="*/ 662 h 1826"/>
                  <a:gd name="T40" fmla="*/ 1561 w 1585"/>
                  <a:gd name="T41" fmla="*/ 653 h 1826"/>
                  <a:gd name="T42" fmla="*/ 1574 w 1585"/>
                  <a:gd name="T43" fmla="*/ 644 h 1826"/>
                  <a:gd name="T44" fmla="*/ 1584 w 1585"/>
                  <a:gd name="T45" fmla="*/ 625 h 1826"/>
                  <a:gd name="T46" fmla="*/ 1579 w 1585"/>
                  <a:gd name="T47" fmla="*/ 586 h 1826"/>
                  <a:gd name="T48" fmla="*/ 1551 w 1585"/>
                  <a:gd name="T49" fmla="*/ 541 h 1826"/>
                  <a:gd name="T50" fmla="*/ 1541 w 1585"/>
                  <a:gd name="T51" fmla="*/ 531 h 1826"/>
                  <a:gd name="T52" fmla="*/ 1523 w 1585"/>
                  <a:gd name="T53" fmla="*/ 513 h 1826"/>
                  <a:gd name="T54" fmla="*/ 1506 w 1585"/>
                  <a:gd name="T55" fmla="*/ 500 h 1826"/>
                  <a:gd name="T56" fmla="*/ 1480 w 1585"/>
                  <a:gd name="T57" fmla="*/ 477 h 1826"/>
                  <a:gd name="T58" fmla="*/ 1477 w 1585"/>
                  <a:gd name="T59" fmla="*/ 475 h 1826"/>
                  <a:gd name="T60" fmla="*/ 1444 w 1585"/>
                  <a:gd name="T61" fmla="*/ 449 h 1826"/>
                  <a:gd name="T62" fmla="*/ 1411 w 1585"/>
                  <a:gd name="T63" fmla="*/ 426 h 1826"/>
                  <a:gd name="T64" fmla="*/ 1369 w 1585"/>
                  <a:gd name="T65" fmla="*/ 399 h 1826"/>
                  <a:gd name="T66" fmla="*/ 1364 w 1585"/>
                  <a:gd name="T67" fmla="*/ 396 h 1826"/>
                  <a:gd name="T68" fmla="*/ 1320 w 1585"/>
                  <a:gd name="T69" fmla="*/ 370 h 1826"/>
                  <a:gd name="T70" fmla="*/ 1275 w 1585"/>
                  <a:gd name="T71" fmla="*/ 348 h 1826"/>
                  <a:gd name="T72" fmla="*/ 1221 w 1585"/>
                  <a:gd name="T73" fmla="*/ 324 h 1826"/>
                  <a:gd name="T74" fmla="*/ 1193 w 1585"/>
                  <a:gd name="T75" fmla="*/ 312 h 1826"/>
                  <a:gd name="T76" fmla="*/ 1186 w 1585"/>
                  <a:gd name="T77" fmla="*/ 309 h 1826"/>
                  <a:gd name="T78" fmla="*/ 1040 w 1585"/>
                  <a:gd name="T79" fmla="*/ 230 h 1826"/>
                  <a:gd name="T80" fmla="*/ 936 w 1585"/>
                  <a:gd name="T81" fmla="*/ 149 h 1826"/>
                  <a:gd name="T82" fmla="*/ 889 w 1585"/>
                  <a:gd name="T83" fmla="*/ 107 h 1826"/>
                  <a:gd name="T84" fmla="*/ 876 w 1585"/>
                  <a:gd name="T85" fmla="*/ 91 h 1826"/>
                  <a:gd name="T86" fmla="*/ 853 w 1585"/>
                  <a:gd name="T87" fmla="*/ 53 h 1826"/>
                  <a:gd name="T88" fmla="*/ 838 w 1585"/>
                  <a:gd name="T89" fmla="*/ 12 h 1826"/>
                  <a:gd name="T90" fmla="*/ 767 w 1585"/>
                  <a:gd name="T91" fmla="*/ 43 h 1826"/>
                  <a:gd name="T92" fmla="*/ 578 w 1585"/>
                  <a:gd name="T93" fmla="*/ 182 h 1826"/>
                  <a:gd name="T94" fmla="*/ 423 w 1585"/>
                  <a:gd name="T95" fmla="*/ 332 h 1826"/>
                  <a:gd name="T96" fmla="*/ 296 w 1585"/>
                  <a:gd name="T97" fmla="*/ 492 h 1826"/>
                  <a:gd name="T98" fmla="*/ 198 w 1585"/>
                  <a:gd name="T99" fmla="*/ 663 h 1826"/>
                  <a:gd name="T100" fmla="*/ 124 w 1585"/>
                  <a:gd name="T101" fmla="*/ 843 h 1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5" h="1826">
                    <a:moveTo>
                      <a:pt x="124" y="843"/>
                    </a:moveTo>
                    <a:lnTo>
                      <a:pt x="124" y="843"/>
                    </a:lnTo>
                    <a:lnTo>
                      <a:pt x="104" y="901"/>
                    </a:lnTo>
                    <a:lnTo>
                      <a:pt x="88" y="957"/>
                    </a:lnTo>
                    <a:lnTo>
                      <a:pt x="73" y="1016"/>
                    </a:lnTo>
                    <a:lnTo>
                      <a:pt x="60" y="1074"/>
                    </a:lnTo>
                    <a:lnTo>
                      <a:pt x="48" y="1134"/>
                    </a:lnTo>
                    <a:lnTo>
                      <a:pt x="38" y="1195"/>
                    </a:lnTo>
                    <a:lnTo>
                      <a:pt x="30" y="1254"/>
                    </a:lnTo>
                    <a:lnTo>
                      <a:pt x="24" y="1317"/>
                    </a:lnTo>
                    <a:lnTo>
                      <a:pt x="17" y="1378"/>
                    </a:lnTo>
                    <a:lnTo>
                      <a:pt x="12" y="1440"/>
                    </a:lnTo>
                    <a:lnTo>
                      <a:pt x="7" y="1503"/>
                    </a:lnTo>
                    <a:lnTo>
                      <a:pt x="5" y="1567"/>
                    </a:lnTo>
                    <a:lnTo>
                      <a:pt x="0" y="1696"/>
                    </a:lnTo>
                    <a:lnTo>
                      <a:pt x="0" y="1826"/>
                    </a:lnTo>
                    <a:lnTo>
                      <a:pt x="0" y="1826"/>
                    </a:lnTo>
                    <a:lnTo>
                      <a:pt x="81" y="1769"/>
                    </a:lnTo>
                    <a:lnTo>
                      <a:pt x="165" y="1709"/>
                    </a:lnTo>
                    <a:lnTo>
                      <a:pt x="165" y="1709"/>
                    </a:lnTo>
                    <a:lnTo>
                      <a:pt x="254" y="1648"/>
                    </a:lnTo>
                    <a:lnTo>
                      <a:pt x="347" y="1586"/>
                    </a:lnTo>
                    <a:lnTo>
                      <a:pt x="444" y="1523"/>
                    </a:lnTo>
                    <a:lnTo>
                      <a:pt x="546" y="1460"/>
                    </a:lnTo>
                    <a:lnTo>
                      <a:pt x="546" y="1460"/>
                    </a:lnTo>
                    <a:lnTo>
                      <a:pt x="690" y="1374"/>
                    </a:lnTo>
                    <a:lnTo>
                      <a:pt x="842" y="1287"/>
                    </a:lnTo>
                    <a:lnTo>
                      <a:pt x="1000" y="1200"/>
                    </a:lnTo>
                    <a:lnTo>
                      <a:pt x="1082" y="1155"/>
                    </a:lnTo>
                    <a:lnTo>
                      <a:pt x="1167" y="1112"/>
                    </a:lnTo>
                    <a:lnTo>
                      <a:pt x="1167" y="1112"/>
                    </a:lnTo>
                    <a:lnTo>
                      <a:pt x="1259" y="1064"/>
                    </a:lnTo>
                    <a:lnTo>
                      <a:pt x="1348" y="1016"/>
                    </a:lnTo>
                    <a:lnTo>
                      <a:pt x="1432" y="969"/>
                    </a:lnTo>
                    <a:lnTo>
                      <a:pt x="1515" y="921"/>
                    </a:lnTo>
                    <a:lnTo>
                      <a:pt x="1515" y="921"/>
                    </a:lnTo>
                    <a:lnTo>
                      <a:pt x="1498" y="904"/>
                    </a:lnTo>
                    <a:lnTo>
                      <a:pt x="1498" y="904"/>
                    </a:lnTo>
                    <a:lnTo>
                      <a:pt x="1468" y="873"/>
                    </a:lnTo>
                    <a:lnTo>
                      <a:pt x="1457" y="858"/>
                    </a:lnTo>
                    <a:lnTo>
                      <a:pt x="1447" y="845"/>
                    </a:lnTo>
                    <a:lnTo>
                      <a:pt x="1437" y="832"/>
                    </a:lnTo>
                    <a:lnTo>
                      <a:pt x="1430" y="818"/>
                    </a:lnTo>
                    <a:lnTo>
                      <a:pt x="1425" y="807"/>
                    </a:lnTo>
                    <a:lnTo>
                      <a:pt x="1420" y="795"/>
                    </a:lnTo>
                    <a:lnTo>
                      <a:pt x="1419" y="784"/>
                    </a:lnTo>
                    <a:lnTo>
                      <a:pt x="1417" y="772"/>
                    </a:lnTo>
                    <a:lnTo>
                      <a:pt x="1417" y="762"/>
                    </a:lnTo>
                    <a:lnTo>
                      <a:pt x="1417" y="754"/>
                    </a:lnTo>
                    <a:lnTo>
                      <a:pt x="1419" y="744"/>
                    </a:lnTo>
                    <a:lnTo>
                      <a:pt x="1422" y="736"/>
                    </a:lnTo>
                    <a:lnTo>
                      <a:pt x="1430" y="721"/>
                    </a:lnTo>
                    <a:lnTo>
                      <a:pt x="1440" y="708"/>
                    </a:lnTo>
                    <a:lnTo>
                      <a:pt x="1453" y="696"/>
                    </a:lnTo>
                    <a:lnTo>
                      <a:pt x="1467" y="686"/>
                    </a:lnTo>
                    <a:lnTo>
                      <a:pt x="1482" y="678"/>
                    </a:lnTo>
                    <a:lnTo>
                      <a:pt x="1496" y="672"/>
                    </a:lnTo>
                    <a:lnTo>
                      <a:pt x="1511" y="667"/>
                    </a:lnTo>
                    <a:lnTo>
                      <a:pt x="1524" y="663"/>
                    </a:lnTo>
                    <a:lnTo>
                      <a:pt x="1536" y="662"/>
                    </a:lnTo>
                    <a:lnTo>
                      <a:pt x="1536" y="662"/>
                    </a:lnTo>
                    <a:lnTo>
                      <a:pt x="1549" y="658"/>
                    </a:lnTo>
                    <a:lnTo>
                      <a:pt x="1561" y="653"/>
                    </a:lnTo>
                    <a:lnTo>
                      <a:pt x="1561" y="653"/>
                    </a:lnTo>
                    <a:lnTo>
                      <a:pt x="1567" y="650"/>
                    </a:lnTo>
                    <a:lnTo>
                      <a:pt x="1574" y="644"/>
                    </a:lnTo>
                    <a:lnTo>
                      <a:pt x="1579" y="639"/>
                    </a:lnTo>
                    <a:lnTo>
                      <a:pt x="1582" y="632"/>
                    </a:lnTo>
                    <a:lnTo>
                      <a:pt x="1584" y="625"/>
                    </a:lnTo>
                    <a:lnTo>
                      <a:pt x="1585" y="617"/>
                    </a:lnTo>
                    <a:lnTo>
                      <a:pt x="1584" y="601"/>
                    </a:lnTo>
                    <a:lnTo>
                      <a:pt x="1579" y="586"/>
                    </a:lnTo>
                    <a:lnTo>
                      <a:pt x="1572" y="569"/>
                    </a:lnTo>
                    <a:lnTo>
                      <a:pt x="1562" y="555"/>
                    </a:lnTo>
                    <a:lnTo>
                      <a:pt x="1551" y="541"/>
                    </a:lnTo>
                    <a:lnTo>
                      <a:pt x="1551" y="541"/>
                    </a:lnTo>
                    <a:lnTo>
                      <a:pt x="1541" y="531"/>
                    </a:lnTo>
                    <a:lnTo>
                      <a:pt x="1541" y="531"/>
                    </a:lnTo>
                    <a:lnTo>
                      <a:pt x="1528" y="518"/>
                    </a:lnTo>
                    <a:lnTo>
                      <a:pt x="1528" y="518"/>
                    </a:lnTo>
                    <a:lnTo>
                      <a:pt x="1523" y="513"/>
                    </a:lnTo>
                    <a:lnTo>
                      <a:pt x="1523" y="513"/>
                    </a:lnTo>
                    <a:lnTo>
                      <a:pt x="1506" y="500"/>
                    </a:lnTo>
                    <a:lnTo>
                      <a:pt x="1506" y="500"/>
                    </a:lnTo>
                    <a:lnTo>
                      <a:pt x="1505" y="498"/>
                    </a:lnTo>
                    <a:lnTo>
                      <a:pt x="1505" y="498"/>
                    </a:lnTo>
                    <a:lnTo>
                      <a:pt x="1480" y="477"/>
                    </a:lnTo>
                    <a:lnTo>
                      <a:pt x="1480" y="477"/>
                    </a:lnTo>
                    <a:lnTo>
                      <a:pt x="1477" y="475"/>
                    </a:lnTo>
                    <a:lnTo>
                      <a:pt x="1477" y="475"/>
                    </a:lnTo>
                    <a:lnTo>
                      <a:pt x="1449" y="452"/>
                    </a:lnTo>
                    <a:lnTo>
                      <a:pt x="1449" y="452"/>
                    </a:lnTo>
                    <a:lnTo>
                      <a:pt x="1444" y="449"/>
                    </a:lnTo>
                    <a:lnTo>
                      <a:pt x="1444" y="449"/>
                    </a:lnTo>
                    <a:lnTo>
                      <a:pt x="1411" y="426"/>
                    </a:lnTo>
                    <a:lnTo>
                      <a:pt x="1411" y="426"/>
                    </a:lnTo>
                    <a:lnTo>
                      <a:pt x="1406" y="423"/>
                    </a:lnTo>
                    <a:lnTo>
                      <a:pt x="1406" y="423"/>
                    </a:lnTo>
                    <a:lnTo>
                      <a:pt x="1369" y="399"/>
                    </a:lnTo>
                    <a:lnTo>
                      <a:pt x="1369" y="399"/>
                    </a:lnTo>
                    <a:lnTo>
                      <a:pt x="1364" y="396"/>
                    </a:lnTo>
                    <a:lnTo>
                      <a:pt x="1364" y="396"/>
                    </a:lnTo>
                    <a:lnTo>
                      <a:pt x="1325" y="373"/>
                    </a:lnTo>
                    <a:lnTo>
                      <a:pt x="1325" y="373"/>
                    </a:lnTo>
                    <a:lnTo>
                      <a:pt x="1320" y="370"/>
                    </a:lnTo>
                    <a:lnTo>
                      <a:pt x="1320" y="370"/>
                    </a:lnTo>
                    <a:lnTo>
                      <a:pt x="1275" y="348"/>
                    </a:lnTo>
                    <a:lnTo>
                      <a:pt x="1275" y="348"/>
                    </a:lnTo>
                    <a:lnTo>
                      <a:pt x="1270" y="347"/>
                    </a:lnTo>
                    <a:lnTo>
                      <a:pt x="1270" y="347"/>
                    </a:lnTo>
                    <a:lnTo>
                      <a:pt x="1221" y="324"/>
                    </a:lnTo>
                    <a:lnTo>
                      <a:pt x="1221" y="324"/>
                    </a:lnTo>
                    <a:lnTo>
                      <a:pt x="1221" y="324"/>
                    </a:lnTo>
                    <a:lnTo>
                      <a:pt x="1193" y="312"/>
                    </a:lnTo>
                    <a:lnTo>
                      <a:pt x="1193" y="312"/>
                    </a:lnTo>
                    <a:lnTo>
                      <a:pt x="1186" y="309"/>
                    </a:lnTo>
                    <a:lnTo>
                      <a:pt x="1186" y="309"/>
                    </a:lnTo>
                    <a:lnTo>
                      <a:pt x="1132" y="284"/>
                    </a:lnTo>
                    <a:lnTo>
                      <a:pt x="1084" y="256"/>
                    </a:lnTo>
                    <a:lnTo>
                      <a:pt x="1040" y="230"/>
                    </a:lnTo>
                    <a:lnTo>
                      <a:pt x="1000" y="201"/>
                    </a:lnTo>
                    <a:lnTo>
                      <a:pt x="965" y="175"/>
                    </a:lnTo>
                    <a:lnTo>
                      <a:pt x="936" y="149"/>
                    </a:lnTo>
                    <a:lnTo>
                      <a:pt x="909" y="127"/>
                    </a:lnTo>
                    <a:lnTo>
                      <a:pt x="889" y="107"/>
                    </a:lnTo>
                    <a:lnTo>
                      <a:pt x="889" y="107"/>
                    </a:lnTo>
                    <a:lnTo>
                      <a:pt x="884" y="101"/>
                    </a:lnTo>
                    <a:lnTo>
                      <a:pt x="884" y="101"/>
                    </a:lnTo>
                    <a:lnTo>
                      <a:pt x="876" y="91"/>
                    </a:lnTo>
                    <a:lnTo>
                      <a:pt x="868" y="79"/>
                    </a:lnTo>
                    <a:lnTo>
                      <a:pt x="860" y="66"/>
                    </a:lnTo>
                    <a:lnTo>
                      <a:pt x="853" y="53"/>
                    </a:lnTo>
                    <a:lnTo>
                      <a:pt x="847" y="40"/>
                    </a:lnTo>
                    <a:lnTo>
                      <a:pt x="842" y="25"/>
                    </a:lnTo>
                    <a:lnTo>
                      <a:pt x="838" y="12"/>
                    </a:lnTo>
                    <a:lnTo>
                      <a:pt x="838" y="0"/>
                    </a:lnTo>
                    <a:lnTo>
                      <a:pt x="838" y="0"/>
                    </a:lnTo>
                    <a:lnTo>
                      <a:pt x="767" y="43"/>
                    </a:lnTo>
                    <a:lnTo>
                      <a:pt x="700" y="88"/>
                    </a:lnTo>
                    <a:lnTo>
                      <a:pt x="637" y="134"/>
                    </a:lnTo>
                    <a:lnTo>
                      <a:pt x="578" y="182"/>
                    </a:lnTo>
                    <a:lnTo>
                      <a:pt x="522" y="230"/>
                    </a:lnTo>
                    <a:lnTo>
                      <a:pt x="471" y="281"/>
                    </a:lnTo>
                    <a:lnTo>
                      <a:pt x="423" y="332"/>
                    </a:lnTo>
                    <a:lnTo>
                      <a:pt x="376" y="385"/>
                    </a:lnTo>
                    <a:lnTo>
                      <a:pt x="335" y="437"/>
                    </a:lnTo>
                    <a:lnTo>
                      <a:pt x="296" y="492"/>
                    </a:lnTo>
                    <a:lnTo>
                      <a:pt x="261" y="548"/>
                    </a:lnTo>
                    <a:lnTo>
                      <a:pt x="228" y="606"/>
                    </a:lnTo>
                    <a:lnTo>
                      <a:pt x="198" y="663"/>
                    </a:lnTo>
                    <a:lnTo>
                      <a:pt x="170" y="723"/>
                    </a:lnTo>
                    <a:lnTo>
                      <a:pt x="146" y="782"/>
                    </a:lnTo>
                    <a:lnTo>
                      <a:pt x="124" y="843"/>
                    </a:lnTo>
                  </a:path>
                </a:pathLst>
              </a:custGeom>
              <a:grpFill/>
              <a:ln w="5238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29" name="Freeform 13"/>
          <p:cNvSpPr>
            <a:spLocks/>
          </p:cNvSpPr>
          <p:nvPr/>
        </p:nvSpPr>
        <p:spPr bwMode="auto">
          <a:xfrm>
            <a:off x="5517357" y="1160860"/>
            <a:ext cx="1097756" cy="1747838"/>
          </a:xfrm>
          <a:custGeom>
            <a:avLst/>
            <a:gdLst>
              <a:gd name="T0" fmla="*/ 837 w 922"/>
              <a:gd name="T1" fmla="*/ 18 h 1468"/>
              <a:gd name="T2" fmla="*/ 796 w 922"/>
              <a:gd name="T3" fmla="*/ 104 h 1468"/>
              <a:gd name="T4" fmla="*/ 717 w 922"/>
              <a:gd name="T5" fmla="*/ 214 h 1468"/>
              <a:gd name="T6" fmla="*/ 646 w 922"/>
              <a:gd name="T7" fmla="*/ 292 h 1468"/>
              <a:gd name="T8" fmla="*/ 555 w 922"/>
              <a:gd name="T9" fmla="*/ 376 h 1468"/>
              <a:gd name="T10" fmla="*/ 440 w 922"/>
              <a:gd name="T11" fmla="*/ 461 h 1468"/>
              <a:gd name="T12" fmla="*/ 298 w 922"/>
              <a:gd name="T13" fmla="*/ 547 h 1468"/>
              <a:gd name="T14" fmla="*/ 130 w 922"/>
              <a:gd name="T15" fmla="*/ 631 h 1468"/>
              <a:gd name="T16" fmla="*/ 0 w 922"/>
              <a:gd name="T17" fmla="*/ 684 h 1468"/>
              <a:gd name="T18" fmla="*/ 72 w 922"/>
              <a:gd name="T19" fmla="*/ 798 h 1468"/>
              <a:gd name="T20" fmla="*/ 138 w 922"/>
              <a:gd name="T21" fmla="*/ 879 h 1468"/>
              <a:gd name="T22" fmla="*/ 189 w 922"/>
              <a:gd name="T23" fmla="*/ 928 h 1468"/>
              <a:gd name="T24" fmla="*/ 229 w 922"/>
              <a:gd name="T25" fmla="*/ 946 h 1468"/>
              <a:gd name="T26" fmla="*/ 258 w 922"/>
              <a:gd name="T27" fmla="*/ 948 h 1468"/>
              <a:gd name="T28" fmla="*/ 283 w 922"/>
              <a:gd name="T29" fmla="*/ 937 h 1468"/>
              <a:gd name="T30" fmla="*/ 298 w 922"/>
              <a:gd name="T31" fmla="*/ 910 h 1468"/>
              <a:gd name="T32" fmla="*/ 305 w 922"/>
              <a:gd name="T33" fmla="*/ 874 h 1468"/>
              <a:gd name="T34" fmla="*/ 321 w 922"/>
              <a:gd name="T35" fmla="*/ 831 h 1468"/>
              <a:gd name="T36" fmla="*/ 353 w 922"/>
              <a:gd name="T37" fmla="*/ 793 h 1468"/>
              <a:gd name="T38" fmla="*/ 390 w 922"/>
              <a:gd name="T39" fmla="*/ 777 h 1468"/>
              <a:gd name="T40" fmla="*/ 420 w 922"/>
              <a:gd name="T41" fmla="*/ 777 h 1468"/>
              <a:gd name="T42" fmla="*/ 453 w 922"/>
              <a:gd name="T43" fmla="*/ 788 h 1468"/>
              <a:gd name="T44" fmla="*/ 522 w 922"/>
              <a:gd name="T45" fmla="*/ 836 h 1468"/>
              <a:gd name="T46" fmla="*/ 541 w 922"/>
              <a:gd name="T47" fmla="*/ 852 h 1468"/>
              <a:gd name="T48" fmla="*/ 600 w 922"/>
              <a:gd name="T49" fmla="*/ 803 h 1468"/>
              <a:gd name="T50" fmla="*/ 687 w 922"/>
              <a:gd name="T51" fmla="*/ 565 h 1468"/>
              <a:gd name="T52" fmla="*/ 757 w 922"/>
              <a:gd name="T53" fmla="*/ 311 h 1468"/>
              <a:gd name="T54" fmla="*/ 765 w 922"/>
              <a:gd name="T55" fmla="*/ 320 h 1468"/>
              <a:gd name="T56" fmla="*/ 717 w 922"/>
              <a:gd name="T57" fmla="*/ 597 h 1468"/>
              <a:gd name="T58" fmla="*/ 643 w 922"/>
              <a:gd name="T59" fmla="*/ 862 h 1468"/>
              <a:gd name="T60" fmla="*/ 611 w 922"/>
              <a:gd name="T61" fmla="*/ 948 h 1468"/>
              <a:gd name="T62" fmla="*/ 555 w 922"/>
              <a:gd name="T63" fmla="*/ 1077 h 1468"/>
              <a:gd name="T64" fmla="*/ 481 w 922"/>
              <a:gd name="T65" fmla="*/ 1217 h 1468"/>
              <a:gd name="T66" fmla="*/ 483 w 922"/>
              <a:gd name="T67" fmla="*/ 1219 h 1468"/>
              <a:gd name="T68" fmla="*/ 567 w 922"/>
              <a:gd name="T69" fmla="*/ 1291 h 1468"/>
              <a:gd name="T70" fmla="*/ 702 w 922"/>
              <a:gd name="T71" fmla="*/ 1379 h 1468"/>
              <a:gd name="T72" fmla="*/ 818 w 922"/>
              <a:gd name="T73" fmla="*/ 1433 h 1468"/>
              <a:gd name="T74" fmla="*/ 818 w 922"/>
              <a:gd name="T75" fmla="*/ 1433 h 1468"/>
              <a:gd name="T76" fmla="*/ 895 w 922"/>
              <a:gd name="T77" fmla="*/ 1468 h 1468"/>
              <a:gd name="T78" fmla="*/ 913 w 922"/>
              <a:gd name="T79" fmla="*/ 1248 h 1468"/>
              <a:gd name="T80" fmla="*/ 922 w 922"/>
              <a:gd name="T81" fmla="*/ 884 h 1468"/>
              <a:gd name="T82" fmla="*/ 908 w 922"/>
              <a:gd name="T83" fmla="*/ 559 h 1468"/>
              <a:gd name="T84" fmla="*/ 885 w 922"/>
              <a:gd name="T85" fmla="*/ 290 h 1468"/>
              <a:gd name="T86" fmla="*/ 849 w 922"/>
              <a:gd name="T87" fmla="*/ 24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2" h="1468">
                <a:moveTo>
                  <a:pt x="844" y="0"/>
                </a:moveTo>
                <a:lnTo>
                  <a:pt x="844" y="0"/>
                </a:lnTo>
                <a:lnTo>
                  <a:pt x="837" y="18"/>
                </a:lnTo>
                <a:lnTo>
                  <a:pt x="829" y="39"/>
                </a:lnTo>
                <a:lnTo>
                  <a:pt x="814" y="67"/>
                </a:lnTo>
                <a:lnTo>
                  <a:pt x="796" y="104"/>
                </a:lnTo>
                <a:lnTo>
                  <a:pt x="770" y="143"/>
                </a:lnTo>
                <a:lnTo>
                  <a:pt x="737" y="189"/>
                </a:lnTo>
                <a:lnTo>
                  <a:pt x="717" y="214"/>
                </a:lnTo>
                <a:lnTo>
                  <a:pt x="696" y="239"/>
                </a:lnTo>
                <a:lnTo>
                  <a:pt x="672" y="265"/>
                </a:lnTo>
                <a:lnTo>
                  <a:pt x="646" y="292"/>
                </a:lnTo>
                <a:lnTo>
                  <a:pt x="618" y="320"/>
                </a:lnTo>
                <a:lnTo>
                  <a:pt x="588" y="348"/>
                </a:lnTo>
                <a:lnTo>
                  <a:pt x="555" y="376"/>
                </a:lnTo>
                <a:lnTo>
                  <a:pt x="519" y="404"/>
                </a:lnTo>
                <a:lnTo>
                  <a:pt x="481" y="433"/>
                </a:lnTo>
                <a:lnTo>
                  <a:pt x="440" y="461"/>
                </a:lnTo>
                <a:lnTo>
                  <a:pt x="395" y="491"/>
                </a:lnTo>
                <a:lnTo>
                  <a:pt x="349" y="519"/>
                </a:lnTo>
                <a:lnTo>
                  <a:pt x="298" y="547"/>
                </a:lnTo>
                <a:lnTo>
                  <a:pt x="245" y="577"/>
                </a:lnTo>
                <a:lnTo>
                  <a:pt x="189" y="603"/>
                </a:lnTo>
                <a:lnTo>
                  <a:pt x="130" y="631"/>
                </a:lnTo>
                <a:lnTo>
                  <a:pt x="67" y="658"/>
                </a:lnTo>
                <a:lnTo>
                  <a:pt x="0" y="684"/>
                </a:lnTo>
                <a:lnTo>
                  <a:pt x="0" y="684"/>
                </a:lnTo>
                <a:lnTo>
                  <a:pt x="24" y="725"/>
                </a:lnTo>
                <a:lnTo>
                  <a:pt x="47" y="763"/>
                </a:lnTo>
                <a:lnTo>
                  <a:pt x="72" y="798"/>
                </a:lnTo>
                <a:lnTo>
                  <a:pt x="95" y="828"/>
                </a:lnTo>
                <a:lnTo>
                  <a:pt x="117" y="856"/>
                </a:lnTo>
                <a:lnTo>
                  <a:pt x="138" y="879"/>
                </a:lnTo>
                <a:lnTo>
                  <a:pt x="174" y="917"/>
                </a:lnTo>
                <a:lnTo>
                  <a:pt x="174" y="917"/>
                </a:lnTo>
                <a:lnTo>
                  <a:pt x="189" y="928"/>
                </a:lnTo>
                <a:lnTo>
                  <a:pt x="209" y="940"/>
                </a:lnTo>
                <a:lnTo>
                  <a:pt x="219" y="943"/>
                </a:lnTo>
                <a:lnTo>
                  <a:pt x="229" y="946"/>
                </a:lnTo>
                <a:lnTo>
                  <a:pt x="239" y="948"/>
                </a:lnTo>
                <a:lnTo>
                  <a:pt x="249" y="948"/>
                </a:lnTo>
                <a:lnTo>
                  <a:pt x="258" y="948"/>
                </a:lnTo>
                <a:lnTo>
                  <a:pt x="267" y="946"/>
                </a:lnTo>
                <a:lnTo>
                  <a:pt x="275" y="942"/>
                </a:lnTo>
                <a:lnTo>
                  <a:pt x="283" y="937"/>
                </a:lnTo>
                <a:lnTo>
                  <a:pt x="290" y="930"/>
                </a:lnTo>
                <a:lnTo>
                  <a:pt x="295" y="922"/>
                </a:lnTo>
                <a:lnTo>
                  <a:pt x="298" y="910"/>
                </a:lnTo>
                <a:lnTo>
                  <a:pt x="301" y="897"/>
                </a:lnTo>
                <a:lnTo>
                  <a:pt x="301" y="897"/>
                </a:lnTo>
                <a:lnTo>
                  <a:pt x="305" y="874"/>
                </a:lnTo>
                <a:lnTo>
                  <a:pt x="310" y="859"/>
                </a:lnTo>
                <a:lnTo>
                  <a:pt x="315" y="846"/>
                </a:lnTo>
                <a:lnTo>
                  <a:pt x="321" y="831"/>
                </a:lnTo>
                <a:lnTo>
                  <a:pt x="329" y="816"/>
                </a:lnTo>
                <a:lnTo>
                  <a:pt x="341" y="805"/>
                </a:lnTo>
                <a:lnTo>
                  <a:pt x="353" y="793"/>
                </a:lnTo>
                <a:lnTo>
                  <a:pt x="366" y="785"/>
                </a:lnTo>
                <a:lnTo>
                  <a:pt x="382" y="778"/>
                </a:lnTo>
                <a:lnTo>
                  <a:pt x="390" y="777"/>
                </a:lnTo>
                <a:lnTo>
                  <a:pt x="400" y="775"/>
                </a:lnTo>
                <a:lnTo>
                  <a:pt x="409" y="777"/>
                </a:lnTo>
                <a:lnTo>
                  <a:pt x="420" y="777"/>
                </a:lnTo>
                <a:lnTo>
                  <a:pt x="430" y="780"/>
                </a:lnTo>
                <a:lnTo>
                  <a:pt x="442" y="783"/>
                </a:lnTo>
                <a:lnTo>
                  <a:pt x="453" y="788"/>
                </a:lnTo>
                <a:lnTo>
                  <a:pt x="466" y="795"/>
                </a:lnTo>
                <a:lnTo>
                  <a:pt x="493" y="813"/>
                </a:lnTo>
                <a:lnTo>
                  <a:pt x="522" y="836"/>
                </a:lnTo>
                <a:lnTo>
                  <a:pt x="522" y="836"/>
                </a:lnTo>
                <a:lnTo>
                  <a:pt x="541" y="852"/>
                </a:lnTo>
                <a:lnTo>
                  <a:pt x="541" y="852"/>
                </a:lnTo>
                <a:lnTo>
                  <a:pt x="565" y="880"/>
                </a:lnTo>
                <a:lnTo>
                  <a:pt x="565" y="880"/>
                </a:lnTo>
                <a:lnTo>
                  <a:pt x="600" y="803"/>
                </a:lnTo>
                <a:lnTo>
                  <a:pt x="631" y="725"/>
                </a:lnTo>
                <a:lnTo>
                  <a:pt x="661" y="646"/>
                </a:lnTo>
                <a:lnTo>
                  <a:pt x="687" y="565"/>
                </a:lnTo>
                <a:lnTo>
                  <a:pt x="712" y="481"/>
                </a:lnTo>
                <a:lnTo>
                  <a:pt x="735" y="397"/>
                </a:lnTo>
                <a:lnTo>
                  <a:pt x="757" y="311"/>
                </a:lnTo>
                <a:lnTo>
                  <a:pt x="776" y="224"/>
                </a:lnTo>
                <a:lnTo>
                  <a:pt x="776" y="224"/>
                </a:lnTo>
                <a:lnTo>
                  <a:pt x="765" y="320"/>
                </a:lnTo>
                <a:lnTo>
                  <a:pt x="752" y="414"/>
                </a:lnTo>
                <a:lnTo>
                  <a:pt x="735" y="506"/>
                </a:lnTo>
                <a:lnTo>
                  <a:pt x="717" y="597"/>
                </a:lnTo>
                <a:lnTo>
                  <a:pt x="696" y="686"/>
                </a:lnTo>
                <a:lnTo>
                  <a:pt x="671" y="775"/>
                </a:lnTo>
                <a:lnTo>
                  <a:pt x="643" y="862"/>
                </a:lnTo>
                <a:lnTo>
                  <a:pt x="628" y="905"/>
                </a:lnTo>
                <a:lnTo>
                  <a:pt x="611" y="948"/>
                </a:lnTo>
                <a:lnTo>
                  <a:pt x="611" y="948"/>
                </a:lnTo>
                <a:lnTo>
                  <a:pt x="590" y="996"/>
                </a:lnTo>
                <a:lnTo>
                  <a:pt x="572" y="1039"/>
                </a:lnTo>
                <a:lnTo>
                  <a:pt x="555" y="1077"/>
                </a:lnTo>
                <a:lnTo>
                  <a:pt x="555" y="1077"/>
                </a:lnTo>
                <a:lnTo>
                  <a:pt x="521" y="1148"/>
                </a:lnTo>
                <a:lnTo>
                  <a:pt x="481" y="1217"/>
                </a:lnTo>
                <a:lnTo>
                  <a:pt x="481" y="1217"/>
                </a:lnTo>
                <a:lnTo>
                  <a:pt x="483" y="1219"/>
                </a:lnTo>
                <a:lnTo>
                  <a:pt x="483" y="1219"/>
                </a:lnTo>
                <a:lnTo>
                  <a:pt x="504" y="1238"/>
                </a:lnTo>
                <a:lnTo>
                  <a:pt x="534" y="1263"/>
                </a:lnTo>
                <a:lnTo>
                  <a:pt x="567" y="1291"/>
                </a:lnTo>
                <a:lnTo>
                  <a:pt x="606" y="1319"/>
                </a:lnTo>
                <a:lnTo>
                  <a:pt x="651" y="1349"/>
                </a:lnTo>
                <a:lnTo>
                  <a:pt x="702" y="1379"/>
                </a:lnTo>
                <a:lnTo>
                  <a:pt x="757" y="1407"/>
                </a:lnTo>
                <a:lnTo>
                  <a:pt x="786" y="1420"/>
                </a:lnTo>
                <a:lnTo>
                  <a:pt x="818" y="1433"/>
                </a:lnTo>
                <a:lnTo>
                  <a:pt x="818" y="1433"/>
                </a:lnTo>
                <a:lnTo>
                  <a:pt x="818" y="1433"/>
                </a:lnTo>
                <a:lnTo>
                  <a:pt x="818" y="1433"/>
                </a:lnTo>
                <a:lnTo>
                  <a:pt x="857" y="1450"/>
                </a:lnTo>
                <a:lnTo>
                  <a:pt x="895" y="1468"/>
                </a:lnTo>
                <a:lnTo>
                  <a:pt x="895" y="1468"/>
                </a:lnTo>
                <a:lnTo>
                  <a:pt x="905" y="1357"/>
                </a:lnTo>
                <a:lnTo>
                  <a:pt x="913" y="1248"/>
                </a:lnTo>
                <a:lnTo>
                  <a:pt x="913" y="1248"/>
                </a:lnTo>
                <a:lnTo>
                  <a:pt x="920" y="1125"/>
                </a:lnTo>
                <a:lnTo>
                  <a:pt x="922" y="1003"/>
                </a:lnTo>
                <a:lnTo>
                  <a:pt x="922" y="884"/>
                </a:lnTo>
                <a:lnTo>
                  <a:pt x="920" y="770"/>
                </a:lnTo>
                <a:lnTo>
                  <a:pt x="915" y="661"/>
                </a:lnTo>
                <a:lnTo>
                  <a:pt x="908" y="559"/>
                </a:lnTo>
                <a:lnTo>
                  <a:pt x="902" y="461"/>
                </a:lnTo>
                <a:lnTo>
                  <a:pt x="893" y="372"/>
                </a:lnTo>
                <a:lnTo>
                  <a:pt x="885" y="290"/>
                </a:lnTo>
                <a:lnTo>
                  <a:pt x="877" y="217"/>
                </a:lnTo>
                <a:lnTo>
                  <a:pt x="860" y="100"/>
                </a:lnTo>
                <a:lnTo>
                  <a:pt x="849" y="24"/>
                </a:lnTo>
                <a:lnTo>
                  <a:pt x="844" y="0"/>
                </a:lnTo>
                <a:lnTo>
                  <a:pt x="84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74" name="Straight Arrow Connector 62"/>
          <p:cNvCxnSpPr/>
          <p:nvPr/>
        </p:nvCxnSpPr>
        <p:spPr>
          <a:xfrm>
            <a:off x="1447431" y="1572768"/>
            <a:ext cx="2408598" cy="194791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2"/>
          <p:cNvCxnSpPr>
            <a:endCxn id="29" idx="40"/>
          </p:cNvCxnSpPr>
          <p:nvPr/>
        </p:nvCxnSpPr>
        <p:spPr>
          <a:xfrm rot="16200000" flipH="1">
            <a:off x="5705476" y="1303736"/>
            <a:ext cx="1394220" cy="425054"/>
          </a:xfrm>
          <a:prstGeom prst="bentConnector4">
            <a:avLst>
              <a:gd name="adj1" fmla="val 12254"/>
              <a:gd name="adj2" fmla="val 153781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2"/>
          <p:cNvCxnSpPr/>
          <p:nvPr/>
        </p:nvCxnSpPr>
        <p:spPr>
          <a:xfrm>
            <a:off x="6139807" y="3250405"/>
            <a:ext cx="639322" cy="504012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4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0" y="3660946"/>
            <a:ext cx="9144000" cy="3199340"/>
          </a:xfrm>
          <a:custGeom>
            <a:avLst/>
            <a:gdLst>
              <a:gd name="connsiteX0" fmla="*/ 324968 w 12192000"/>
              <a:gd name="connsiteY0" fmla="*/ 833 h 3119738"/>
              <a:gd name="connsiteX1" fmla="*/ 5360853 w 12192000"/>
              <a:gd name="connsiteY1" fmla="*/ 2013917 h 3119738"/>
              <a:gd name="connsiteX2" fmla="*/ 12148371 w 12192000"/>
              <a:gd name="connsiteY2" fmla="*/ 1790390 h 3119738"/>
              <a:gd name="connsiteX3" fmla="*/ 12192000 w 12192000"/>
              <a:gd name="connsiteY3" fmla="*/ 1803981 h 3119738"/>
              <a:gd name="connsiteX4" fmla="*/ 12192000 w 12192000"/>
              <a:gd name="connsiteY4" fmla="*/ 3119738 h 3119738"/>
              <a:gd name="connsiteX5" fmla="*/ 0 w 12192000"/>
              <a:gd name="connsiteY5" fmla="*/ 3119738 h 3119738"/>
              <a:gd name="connsiteX6" fmla="*/ 0 w 12192000"/>
              <a:gd name="connsiteY6" fmla="*/ 28427 h 3119738"/>
              <a:gd name="connsiteX7" fmla="*/ 146673 w 12192000"/>
              <a:gd name="connsiteY7" fmla="*/ 5742 h 3119738"/>
              <a:gd name="connsiteX8" fmla="*/ 324968 w 12192000"/>
              <a:gd name="connsiteY8" fmla="*/ 833 h 3119738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3119738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4265786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65786">
                <a:moveTo>
                  <a:pt x="324968" y="833"/>
                </a:moveTo>
                <a:cubicBezTo>
                  <a:pt x="1746929" y="48481"/>
                  <a:pt x="3572609" y="1803752"/>
                  <a:pt x="5360853" y="2013917"/>
                </a:cubicBezTo>
                <a:cubicBezTo>
                  <a:pt x="7298114" y="2241594"/>
                  <a:pt x="10269926" y="1294355"/>
                  <a:pt x="12148371" y="1790390"/>
                </a:cubicBezTo>
                <a:lnTo>
                  <a:pt x="12192000" y="1803981"/>
                </a:lnTo>
                <a:lnTo>
                  <a:pt x="12192000" y="4265786"/>
                </a:lnTo>
                <a:lnTo>
                  <a:pt x="0" y="4265786"/>
                </a:lnTo>
                <a:lnTo>
                  <a:pt x="0" y="28427"/>
                </a:lnTo>
                <a:lnTo>
                  <a:pt x="146673" y="5742"/>
                </a:lnTo>
                <a:cubicBezTo>
                  <a:pt x="206301" y="389"/>
                  <a:pt x="265720" y="-1154"/>
                  <a:pt x="324968" y="8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9" y="5580323"/>
            <a:ext cx="2498492" cy="8182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8016" y="5699772"/>
            <a:ext cx="489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LEAF PUZZLE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Piece Puzzle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4"/>
          <p:cNvGrpSpPr>
            <a:grpSpLocks noChangeAspect="1"/>
          </p:cNvGrpSpPr>
          <p:nvPr/>
        </p:nvGrpSpPr>
        <p:grpSpPr bwMode="auto">
          <a:xfrm>
            <a:off x="2257057" y="1185863"/>
            <a:ext cx="4333874" cy="4274345"/>
            <a:chOff x="1866" y="276"/>
            <a:chExt cx="3640" cy="3590"/>
          </a:xfrm>
          <a:solidFill>
            <a:schemeClr val="bg1">
              <a:lumMod val="65000"/>
            </a:schemeClr>
          </a:solidFill>
        </p:grpSpPr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866" y="319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534" y="27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2" name="Oval 41"/>
          <p:cNvSpPr/>
          <p:nvPr/>
        </p:nvSpPr>
        <p:spPr>
          <a:xfrm>
            <a:off x="2944390" y="5219123"/>
            <a:ext cx="3116966" cy="564897"/>
          </a:xfrm>
          <a:prstGeom prst="ellipse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1192280" y="689111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3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2663" y="2460130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1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23114" y="3604023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2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96915" y="877349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4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020741" y="2005013"/>
            <a:ext cx="2537222" cy="2303859"/>
            <a:chOff x="5360988" y="1530351"/>
            <a:chExt cx="3382962" cy="3071812"/>
          </a:xfrm>
          <a:solidFill>
            <a:schemeClr val="accent6"/>
          </a:solidFill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969125" y="2360613"/>
              <a:ext cx="1774825" cy="2241550"/>
            </a:xfrm>
            <a:custGeom>
              <a:avLst/>
              <a:gdLst>
                <a:gd name="T0" fmla="*/ 1042 w 1118"/>
                <a:gd name="T1" fmla="*/ 213 h 1412"/>
                <a:gd name="T2" fmla="*/ 982 w 1118"/>
                <a:gd name="T3" fmla="*/ 187 h 1412"/>
                <a:gd name="T4" fmla="*/ 878 w 1118"/>
                <a:gd name="T5" fmla="*/ 130 h 1412"/>
                <a:gd name="T6" fmla="*/ 795 w 1118"/>
                <a:gd name="T7" fmla="*/ 73 h 1412"/>
                <a:gd name="T8" fmla="*/ 734 w 1118"/>
                <a:gd name="T9" fmla="*/ 21 h 1412"/>
                <a:gd name="T10" fmla="*/ 713 w 1118"/>
                <a:gd name="T11" fmla="*/ 2 h 1412"/>
                <a:gd name="T12" fmla="*/ 711 w 1118"/>
                <a:gd name="T13" fmla="*/ 0 h 1412"/>
                <a:gd name="T14" fmla="*/ 651 w 1118"/>
                <a:gd name="T15" fmla="*/ 98 h 1412"/>
                <a:gd name="T16" fmla="*/ 583 w 1118"/>
                <a:gd name="T17" fmla="*/ 195 h 1412"/>
                <a:gd name="T18" fmla="*/ 508 w 1118"/>
                <a:gd name="T19" fmla="*/ 290 h 1412"/>
                <a:gd name="T20" fmla="*/ 424 w 1118"/>
                <a:gd name="T21" fmla="*/ 384 h 1412"/>
                <a:gd name="T22" fmla="*/ 332 w 1118"/>
                <a:gd name="T23" fmla="*/ 477 h 1412"/>
                <a:gd name="T24" fmla="*/ 231 w 1118"/>
                <a:gd name="T25" fmla="*/ 571 h 1412"/>
                <a:gd name="T26" fmla="*/ 120 w 1118"/>
                <a:gd name="T27" fmla="*/ 662 h 1412"/>
                <a:gd name="T28" fmla="*/ 0 w 1118"/>
                <a:gd name="T29" fmla="*/ 752 h 1412"/>
                <a:gd name="T30" fmla="*/ 21 w 1118"/>
                <a:gd name="T31" fmla="*/ 775 h 1412"/>
                <a:gd name="T32" fmla="*/ 73 w 1118"/>
                <a:gd name="T33" fmla="*/ 833 h 1412"/>
                <a:gd name="T34" fmla="*/ 129 w 1118"/>
                <a:gd name="T35" fmla="*/ 911 h 1412"/>
                <a:gd name="T36" fmla="*/ 186 w 1118"/>
                <a:gd name="T37" fmla="*/ 1008 h 1412"/>
                <a:gd name="T38" fmla="*/ 212 w 1118"/>
                <a:gd name="T39" fmla="*/ 1063 h 1412"/>
                <a:gd name="T40" fmla="*/ 231 w 1118"/>
                <a:gd name="T41" fmla="*/ 1107 h 1412"/>
                <a:gd name="T42" fmla="*/ 275 w 1118"/>
                <a:gd name="T43" fmla="*/ 1187 h 1412"/>
                <a:gd name="T44" fmla="*/ 320 w 1118"/>
                <a:gd name="T45" fmla="*/ 1255 h 1412"/>
                <a:gd name="T46" fmla="*/ 364 w 1118"/>
                <a:gd name="T47" fmla="*/ 1310 h 1412"/>
                <a:gd name="T48" fmla="*/ 385 w 1118"/>
                <a:gd name="T49" fmla="*/ 1332 h 1412"/>
                <a:gd name="T50" fmla="*/ 410 w 1118"/>
                <a:gd name="T51" fmla="*/ 1358 h 1412"/>
                <a:gd name="T52" fmla="*/ 421 w 1118"/>
                <a:gd name="T53" fmla="*/ 1371 h 1412"/>
                <a:gd name="T54" fmla="*/ 432 w 1118"/>
                <a:gd name="T55" fmla="*/ 1381 h 1412"/>
                <a:gd name="T56" fmla="*/ 457 w 1118"/>
                <a:gd name="T57" fmla="*/ 1399 h 1412"/>
                <a:gd name="T58" fmla="*/ 484 w 1118"/>
                <a:gd name="T59" fmla="*/ 1410 h 1412"/>
                <a:gd name="T60" fmla="*/ 512 w 1118"/>
                <a:gd name="T61" fmla="*/ 1412 h 1412"/>
                <a:gd name="T62" fmla="*/ 530 w 1118"/>
                <a:gd name="T63" fmla="*/ 1405 h 1412"/>
                <a:gd name="T64" fmla="*/ 534 w 1118"/>
                <a:gd name="T65" fmla="*/ 1402 h 1412"/>
                <a:gd name="T66" fmla="*/ 546 w 1118"/>
                <a:gd name="T67" fmla="*/ 1386 h 1412"/>
                <a:gd name="T68" fmla="*/ 551 w 1118"/>
                <a:gd name="T69" fmla="*/ 1362 h 1412"/>
                <a:gd name="T70" fmla="*/ 555 w 1118"/>
                <a:gd name="T71" fmla="*/ 1342 h 1412"/>
                <a:gd name="T72" fmla="*/ 568 w 1118"/>
                <a:gd name="T73" fmla="*/ 1305 h 1412"/>
                <a:gd name="T74" fmla="*/ 583 w 1118"/>
                <a:gd name="T75" fmla="*/ 1281 h 1412"/>
                <a:gd name="T76" fmla="*/ 593 w 1118"/>
                <a:gd name="T77" fmla="*/ 1269 h 1412"/>
                <a:gd name="T78" fmla="*/ 614 w 1118"/>
                <a:gd name="T79" fmla="*/ 1253 h 1412"/>
                <a:gd name="T80" fmla="*/ 632 w 1118"/>
                <a:gd name="T81" fmla="*/ 1247 h 1412"/>
                <a:gd name="T82" fmla="*/ 649 w 1118"/>
                <a:gd name="T83" fmla="*/ 1245 h 1412"/>
                <a:gd name="T84" fmla="*/ 672 w 1118"/>
                <a:gd name="T85" fmla="*/ 1247 h 1412"/>
                <a:gd name="T86" fmla="*/ 696 w 1118"/>
                <a:gd name="T87" fmla="*/ 1255 h 1412"/>
                <a:gd name="T88" fmla="*/ 724 w 1118"/>
                <a:gd name="T89" fmla="*/ 1269 h 1412"/>
                <a:gd name="T90" fmla="*/ 753 w 1118"/>
                <a:gd name="T91" fmla="*/ 1290 h 1412"/>
                <a:gd name="T92" fmla="*/ 769 w 1118"/>
                <a:gd name="T93" fmla="*/ 1303 h 1412"/>
                <a:gd name="T94" fmla="*/ 787 w 1118"/>
                <a:gd name="T95" fmla="*/ 1321 h 1412"/>
                <a:gd name="T96" fmla="*/ 794 w 1118"/>
                <a:gd name="T97" fmla="*/ 1326 h 1412"/>
                <a:gd name="T98" fmla="*/ 860 w 1118"/>
                <a:gd name="T99" fmla="*/ 1204 h 1412"/>
                <a:gd name="T100" fmla="*/ 919 w 1118"/>
                <a:gd name="T101" fmla="*/ 1076 h 1412"/>
                <a:gd name="T102" fmla="*/ 969 w 1118"/>
                <a:gd name="T103" fmla="*/ 944 h 1412"/>
                <a:gd name="T104" fmla="*/ 1011 w 1118"/>
                <a:gd name="T105" fmla="*/ 807 h 1412"/>
                <a:gd name="T106" fmla="*/ 1048 w 1118"/>
                <a:gd name="T107" fmla="*/ 670 h 1412"/>
                <a:gd name="T108" fmla="*/ 1077 w 1118"/>
                <a:gd name="T109" fmla="*/ 529 h 1412"/>
                <a:gd name="T110" fmla="*/ 1100 w 1118"/>
                <a:gd name="T111" fmla="*/ 388 h 1412"/>
                <a:gd name="T112" fmla="*/ 1118 w 1118"/>
                <a:gd name="T113" fmla="*/ 247 h 1412"/>
                <a:gd name="T114" fmla="*/ 1081 w 1118"/>
                <a:gd name="T115" fmla="*/ 229 h 1412"/>
                <a:gd name="T116" fmla="*/ 1042 w 1118"/>
                <a:gd name="T117" fmla="*/ 213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8" h="1412">
                  <a:moveTo>
                    <a:pt x="1042" y="213"/>
                  </a:moveTo>
                  <a:lnTo>
                    <a:pt x="1042" y="213"/>
                  </a:lnTo>
                  <a:lnTo>
                    <a:pt x="1011" y="200"/>
                  </a:lnTo>
                  <a:lnTo>
                    <a:pt x="982" y="187"/>
                  </a:lnTo>
                  <a:lnTo>
                    <a:pt x="928" y="159"/>
                  </a:lnTo>
                  <a:lnTo>
                    <a:pt x="878" y="130"/>
                  </a:lnTo>
                  <a:lnTo>
                    <a:pt x="834" y="101"/>
                  </a:lnTo>
                  <a:lnTo>
                    <a:pt x="795" y="73"/>
                  </a:lnTo>
                  <a:lnTo>
                    <a:pt x="763" y="46"/>
                  </a:lnTo>
                  <a:lnTo>
                    <a:pt x="734" y="21"/>
                  </a:lnTo>
                  <a:lnTo>
                    <a:pt x="713" y="2"/>
                  </a:lnTo>
                  <a:lnTo>
                    <a:pt x="713" y="2"/>
                  </a:lnTo>
                  <a:lnTo>
                    <a:pt x="711" y="0"/>
                  </a:lnTo>
                  <a:lnTo>
                    <a:pt x="711" y="0"/>
                  </a:lnTo>
                  <a:lnTo>
                    <a:pt x="682" y="49"/>
                  </a:lnTo>
                  <a:lnTo>
                    <a:pt x="651" y="98"/>
                  </a:lnTo>
                  <a:lnTo>
                    <a:pt x="619" y="146"/>
                  </a:lnTo>
                  <a:lnTo>
                    <a:pt x="583" y="195"/>
                  </a:lnTo>
                  <a:lnTo>
                    <a:pt x="547" y="242"/>
                  </a:lnTo>
                  <a:lnTo>
                    <a:pt x="508" y="290"/>
                  </a:lnTo>
                  <a:lnTo>
                    <a:pt x="468" y="337"/>
                  </a:lnTo>
                  <a:lnTo>
                    <a:pt x="424" y="384"/>
                  </a:lnTo>
                  <a:lnTo>
                    <a:pt x="379" y="431"/>
                  </a:lnTo>
                  <a:lnTo>
                    <a:pt x="332" y="477"/>
                  </a:lnTo>
                  <a:lnTo>
                    <a:pt x="283" y="524"/>
                  </a:lnTo>
                  <a:lnTo>
                    <a:pt x="231" y="571"/>
                  </a:lnTo>
                  <a:lnTo>
                    <a:pt x="176" y="616"/>
                  </a:lnTo>
                  <a:lnTo>
                    <a:pt x="120" y="662"/>
                  </a:lnTo>
                  <a:lnTo>
                    <a:pt x="61" y="707"/>
                  </a:lnTo>
                  <a:lnTo>
                    <a:pt x="0" y="752"/>
                  </a:lnTo>
                  <a:lnTo>
                    <a:pt x="0" y="752"/>
                  </a:lnTo>
                  <a:lnTo>
                    <a:pt x="21" y="775"/>
                  </a:lnTo>
                  <a:lnTo>
                    <a:pt x="45" y="801"/>
                  </a:lnTo>
                  <a:lnTo>
                    <a:pt x="73" y="833"/>
                  </a:lnTo>
                  <a:lnTo>
                    <a:pt x="100" y="869"/>
                  </a:lnTo>
                  <a:lnTo>
                    <a:pt x="129" y="911"/>
                  </a:lnTo>
                  <a:lnTo>
                    <a:pt x="158" y="956"/>
                  </a:lnTo>
                  <a:lnTo>
                    <a:pt x="186" y="1008"/>
                  </a:lnTo>
                  <a:lnTo>
                    <a:pt x="199" y="1036"/>
                  </a:lnTo>
                  <a:lnTo>
                    <a:pt x="212" y="1063"/>
                  </a:lnTo>
                  <a:lnTo>
                    <a:pt x="212" y="1063"/>
                  </a:lnTo>
                  <a:lnTo>
                    <a:pt x="231" y="1107"/>
                  </a:lnTo>
                  <a:lnTo>
                    <a:pt x="252" y="1149"/>
                  </a:lnTo>
                  <a:lnTo>
                    <a:pt x="275" y="1187"/>
                  </a:lnTo>
                  <a:lnTo>
                    <a:pt x="298" y="1222"/>
                  </a:lnTo>
                  <a:lnTo>
                    <a:pt x="320" y="1255"/>
                  </a:lnTo>
                  <a:lnTo>
                    <a:pt x="343" y="1282"/>
                  </a:lnTo>
                  <a:lnTo>
                    <a:pt x="364" y="1310"/>
                  </a:lnTo>
                  <a:lnTo>
                    <a:pt x="385" y="1332"/>
                  </a:lnTo>
                  <a:lnTo>
                    <a:pt x="385" y="1332"/>
                  </a:lnTo>
                  <a:lnTo>
                    <a:pt x="410" y="1358"/>
                  </a:lnTo>
                  <a:lnTo>
                    <a:pt x="410" y="1358"/>
                  </a:lnTo>
                  <a:lnTo>
                    <a:pt x="421" y="1371"/>
                  </a:lnTo>
                  <a:lnTo>
                    <a:pt x="421" y="1371"/>
                  </a:lnTo>
                  <a:lnTo>
                    <a:pt x="432" y="1381"/>
                  </a:lnTo>
                  <a:lnTo>
                    <a:pt x="432" y="1381"/>
                  </a:lnTo>
                  <a:lnTo>
                    <a:pt x="444" y="1391"/>
                  </a:lnTo>
                  <a:lnTo>
                    <a:pt x="457" y="1399"/>
                  </a:lnTo>
                  <a:lnTo>
                    <a:pt x="470" y="1405"/>
                  </a:lnTo>
                  <a:lnTo>
                    <a:pt x="484" y="1410"/>
                  </a:lnTo>
                  <a:lnTo>
                    <a:pt x="497" y="1412"/>
                  </a:lnTo>
                  <a:lnTo>
                    <a:pt x="512" y="1412"/>
                  </a:lnTo>
                  <a:lnTo>
                    <a:pt x="523" y="1409"/>
                  </a:lnTo>
                  <a:lnTo>
                    <a:pt x="530" y="1405"/>
                  </a:lnTo>
                  <a:lnTo>
                    <a:pt x="534" y="1402"/>
                  </a:lnTo>
                  <a:lnTo>
                    <a:pt x="534" y="1402"/>
                  </a:lnTo>
                  <a:lnTo>
                    <a:pt x="541" y="1394"/>
                  </a:lnTo>
                  <a:lnTo>
                    <a:pt x="546" y="1386"/>
                  </a:lnTo>
                  <a:lnTo>
                    <a:pt x="549" y="1375"/>
                  </a:lnTo>
                  <a:lnTo>
                    <a:pt x="551" y="1362"/>
                  </a:lnTo>
                  <a:lnTo>
                    <a:pt x="551" y="1362"/>
                  </a:lnTo>
                  <a:lnTo>
                    <a:pt x="555" y="1342"/>
                  </a:lnTo>
                  <a:lnTo>
                    <a:pt x="562" y="1316"/>
                  </a:lnTo>
                  <a:lnTo>
                    <a:pt x="568" y="1305"/>
                  </a:lnTo>
                  <a:lnTo>
                    <a:pt x="575" y="1292"/>
                  </a:lnTo>
                  <a:lnTo>
                    <a:pt x="583" y="1281"/>
                  </a:lnTo>
                  <a:lnTo>
                    <a:pt x="593" y="1269"/>
                  </a:lnTo>
                  <a:lnTo>
                    <a:pt x="593" y="1269"/>
                  </a:lnTo>
                  <a:lnTo>
                    <a:pt x="606" y="1258"/>
                  </a:lnTo>
                  <a:lnTo>
                    <a:pt x="614" y="1253"/>
                  </a:lnTo>
                  <a:lnTo>
                    <a:pt x="622" y="1250"/>
                  </a:lnTo>
                  <a:lnTo>
                    <a:pt x="632" y="1247"/>
                  </a:lnTo>
                  <a:lnTo>
                    <a:pt x="640" y="1245"/>
                  </a:lnTo>
                  <a:lnTo>
                    <a:pt x="649" y="1245"/>
                  </a:lnTo>
                  <a:lnTo>
                    <a:pt x="661" y="1245"/>
                  </a:lnTo>
                  <a:lnTo>
                    <a:pt x="672" y="1247"/>
                  </a:lnTo>
                  <a:lnTo>
                    <a:pt x="684" y="1250"/>
                  </a:lnTo>
                  <a:lnTo>
                    <a:pt x="696" y="1255"/>
                  </a:lnTo>
                  <a:lnTo>
                    <a:pt x="709" y="1261"/>
                  </a:lnTo>
                  <a:lnTo>
                    <a:pt x="724" y="1269"/>
                  </a:lnTo>
                  <a:lnTo>
                    <a:pt x="739" y="1279"/>
                  </a:lnTo>
                  <a:lnTo>
                    <a:pt x="753" y="1290"/>
                  </a:lnTo>
                  <a:lnTo>
                    <a:pt x="769" y="1303"/>
                  </a:lnTo>
                  <a:lnTo>
                    <a:pt x="769" y="1303"/>
                  </a:lnTo>
                  <a:lnTo>
                    <a:pt x="787" y="1321"/>
                  </a:lnTo>
                  <a:lnTo>
                    <a:pt x="787" y="1321"/>
                  </a:lnTo>
                  <a:lnTo>
                    <a:pt x="794" y="1326"/>
                  </a:lnTo>
                  <a:lnTo>
                    <a:pt x="794" y="1326"/>
                  </a:lnTo>
                  <a:lnTo>
                    <a:pt x="828" y="1266"/>
                  </a:lnTo>
                  <a:lnTo>
                    <a:pt x="860" y="1204"/>
                  </a:lnTo>
                  <a:lnTo>
                    <a:pt x="891" y="1141"/>
                  </a:lnTo>
                  <a:lnTo>
                    <a:pt x="919" y="1076"/>
                  </a:lnTo>
                  <a:lnTo>
                    <a:pt x="944" y="1010"/>
                  </a:lnTo>
                  <a:lnTo>
                    <a:pt x="969" y="944"/>
                  </a:lnTo>
                  <a:lnTo>
                    <a:pt x="991" y="875"/>
                  </a:lnTo>
                  <a:lnTo>
                    <a:pt x="1011" y="807"/>
                  </a:lnTo>
                  <a:lnTo>
                    <a:pt x="1030" y="739"/>
                  </a:lnTo>
                  <a:lnTo>
                    <a:pt x="1048" y="670"/>
                  </a:lnTo>
                  <a:lnTo>
                    <a:pt x="1063" y="598"/>
                  </a:lnTo>
                  <a:lnTo>
                    <a:pt x="1077" y="529"/>
                  </a:lnTo>
                  <a:lnTo>
                    <a:pt x="1089" y="459"/>
                  </a:lnTo>
                  <a:lnTo>
                    <a:pt x="1100" y="388"/>
                  </a:lnTo>
                  <a:lnTo>
                    <a:pt x="1110" y="318"/>
                  </a:lnTo>
                  <a:lnTo>
                    <a:pt x="1118" y="247"/>
                  </a:lnTo>
                  <a:lnTo>
                    <a:pt x="1118" y="247"/>
                  </a:lnTo>
                  <a:lnTo>
                    <a:pt x="1081" y="229"/>
                  </a:lnTo>
                  <a:lnTo>
                    <a:pt x="1042" y="213"/>
                  </a:lnTo>
                  <a:lnTo>
                    <a:pt x="1042" y="213"/>
                  </a:lnTo>
                  <a:close/>
                </a:path>
              </a:pathLst>
            </a:custGeom>
            <a:grpFill/>
            <a:ln w="508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360988" y="1530351"/>
              <a:ext cx="2868612" cy="2132013"/>
            </a:xfrm>
            <a:custGeom>
              <a:avLst/>
              <a:gdLst>
                <a:gd name="T0" fmla="*/ 1782 w 1807"/>
                <a:gd name="T1" fmla="*/ 165 h 1343"/>
                <a:gd name="T2" fmla="*/ 1709 w 1807"/>
                <a:gd name="T3" fmla="*/ 108 h 1343"/>
                <a:gd name="T4" fmla="*/ 1664 w 1807"/>
                <a:gd name="T5" fmla="*/ 91 h 1343"/>
                <a:gd name="T6" fmla="*/ 1627 w 1807"/>
                <a:gd name="T7" fmla="*/ 92 h 1343"/>
                <a:gd name="T8" fmla="*/ 1575 w 1807"/>
                <a:gd name="T9" fmla="*/ 130 h 1343"/>
                <a:gd name="T10" fmla="*/ 1551 w 1807"/>
                <a:gd name="T11" fmla="*/ 186 h 1343"/>
                <a:gd name="T12" fmla="*/ 1541 w 1807"/>
                <a:gd name="T13" fmla="*/ 233 h 1343"/>
                <a:gd name="T14" fmla="*/ 1513 w 1807"/>
                <a:gd name="T15" fmla="*/ 258 h 1343"/>
                <a:gd name="T16" fmla="*/ 1476 w 1807"/>
                <a:gd name="T17" fmla="*/ 258 h 1343"/>
                <a:gd name="T18" fmla="*/ 1423 w 1807"/>
                <a:gd name="T19" fmla="*/ 228 h 1343"/>
                <a:gd name="T20" fmla="*/ 1345 w 1807"/>
                <a:gd name="T21" fmla="*/ 141 h 1343"/>
                <a:gd name="T22" fmla="*/ 1251 w 1807"/>
                <a:gd name="T23" fmla="*/ 0 h 1343"/>
                <a:gd name="T24" fmla="*/ 1001 w 1807"/>
                <a:gd name="T25" fmla="*/ 81 h 1343"/>
                <a:gd name="T26" fmla="*/ 873 w 1807"/>
                <a:gd name="T27" fmla="*/ 113 h 1343"/>
                <a:gd name="T28" fmla="*/ 496 w 1807"/>
                <a:gd name="T29" fmla="*/ 220 h 1343"/>
                <a:gd name="T30" fmla="*/ 178 w 1807"/>
                <a:gd name="T31" fmla="*/ 345 h 1343"/>
                <a:gd name="T32" fmla="*/ 35 w 1807"/>
                <a:gd name="T33" fmla="*/ 418 h 1343"/>
                <a:gd name="T34" fmla="*/ 3 w 1807"/>
                <a:gd name="T35" fmla="*/ 463 h 1343"/>
                <a:gd name="T36" fmla="*/ 29 w 1807"/>
                <a:gd name="T37" fmla="*/ 517 h 1343"/>
                <a:gd name="T38" fmla="*/ 50 w 1807"/>
                <a:gd name="T39" fmla="*/ 544 h 1343"/>
                <a:gd name="T40" fmla="*/ 124 w 1807"/>
                <a:gd name="T41" fmla="*/ 611 h 1343"/>
                <a:gd name="T42" fmla="*/ 288 w 1807"/>
                <a:gd name="T43" fmla="*/ 718 h 1343"/>
                <a:gd name="T44" fmla="*/ 348 w 1807"/>
                <a:gd name="T45" fmla="*/ 745 h 1343"/>
                <a:gd name="T46" fmla="*/ 424 w 1807"/>
                <a:gd name="T47" fmla="*/ 779 h 1343"/>
                <a:gd name="T48" fmla="*/ 473 w 1807"/>
                <a:gd name="T49" fmla="*/ 802 h 1343"/>
                <a:gd name="T50" fmla="*/ 517 w 1807"/>
                <a:gd name="T51" fmla="*/ 828 h 1343"/>
                <a:gd name="T52" fmla="*/ 557 w 1807"/>
                <a:gd name="T53" fmla="*/ 854 h 1343"/>
                <a:gd name="T54" fmla="*/ 594 w 1807"/>
                <a:gd name="T55" fmla="*/ 880 h 1343"/>
                <a:gd name="T56" fmla="*/ 627 w 1807"/>
                <a:gd name="T57" fmla="*/ 906 h 1343"/>
                <a:gd name="T58" fmla="*/ 654 w 1807"/>
                <a:gd name="T59" fmla="*/ 928 h 1343"/>
                <a:gd name="T60" fmla="*/ 672 w 1807"/>
                <a:gd name="T61" fmla="*/ 943 h 1343"/>
                <a:gd name="T62" fmla="*/ 675 w 1807"/>
                <a:gd name="T63" fmla="*/ 948 h 1343"/>
                <a:gd name="T64" fmla="*/ 679 w 1807"/>
                <a:gd name="T65" fmla="*/ 950 h 1343"/>
                <a:gd name="T66" fmla="*/ 700 w 1807"/>
                <a:gd name="T67" fmla="*/ 971 h 1343"/>
                <a:gd name="T68" fmla="*/ 727 w 1807"/>
                <a:gd name="T69" fmla="*/ 1014 h 1343"/>
                <a:gd name="T70" fmla="*/ 731 w 1807"/>
                <a:gd name="T71" fmla="*/ 1060 h 1343"/>
                <a:gd name="T72" fmla="*/ 710 w 1807"/>
                <a:gd name="T73" fmla="*/ 1081 h 1343"/>
                <a:gd name="T74" fmla="*/ 685 w 1807"/>
                <a:gd name="T75" fmla="*/ 1089 h 1343"/>
                <a:gd name="T76" fmla="*/ 632 w 1807"/>
                <a:gd name="T77" fmla="*/ 1105 h 1343"/>
                <a:gd name="T78" fmla="*/ 581 w 1807"/>
                <a:gd name="T79" fmla="*/ 1147 h 1343"/>
                <a:gd name="T80" fmla="*/ 569 w 1807"/>
                <a:gd name="T81" fmla="*/ 1188 h 1343"/>
                <a:gd name="T82" fmla="*/ 577 w 1807"/>
                <a:gd name="T83" fmla="*/ 1232 h 1343"/>
                <a:gd name="T84" fmla="*/ 607 w 1807"/>
                <a:gd name="T85" fmla="*/ 1282 h 1343"/>
                <a:gd name="T86" fmla="*/ 664 w 1807"/>
                <a:gd name="T87" fmla="*/ 1343 h 1343"/>
                <a:gd name="T88" fmla="*/ 980 w 1807"/>
                <a:gd name="T89" fmla="*/ 1139 h 1343"/>
                <a:gd name="T90" fmla="*/ 1282 w 1807"/>
                <a:gd name="T91" fmla="*/ 898 h 1343"/>
                <a:gd name="T92" fmla="*/ 1424 w 1807"/>
                <a:gd name="T93" fmla="*/ 757 h 1343"/>
                <a:gd name="T94" fmla="*/ 1549 w 1807"/>
                <a:gd name="T95" fmla="*/ 611 h 1343"/>
                <a:gd name="T96" fmla="*/ 1680 w 1807"/>
                <a:gd name="T97" fmla="*/ 426 h 1343"/>
                <a:gd name="T98" fmla="*/ 1807 w 1807"/>
                <a:gd name="T99" fmla="*/ 19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7" h="1343">
                  <a:moveTo>
                    <a:pt x="1807" y="193"/>
                  </a:moveTo>
                  <a:lnTo>
                    <a:pt x="1807" y="193"/>
                  </a:lnTo>
                  <a:lnTo>
                    <a:pt x="1782" y="165"/>
                  </a:lnTo>
                  <a:lnTo>
                    <a:pt x="1782" y="165"/>
                  </a:lnTo>
                  <a:lnTo>
                    <a:pt x="1765" y="149"/>
                  </a:lnTo>
                  <a:lnTo>
                    <a:pt x="1765" y="149"/>
                  </a:lnTo>
                  <a:lnTo>
                    <a:pt x="1735" y="126"/>
                  </a:lnTo>
                  <a:lnTo>
                    <a:pt x="1709" y="108"/>
                  </a:lnTo>
                  <a:lnTo>
                    <a:pt x="1697" y="102"/>
                  </a:lnTo>
                  <a:lnTo>
                    <a:pt x="1685" y="97"/>
                  </a:lnTo>
                  <a:lnTo>
                    <a:pt x="1674" y="94"/>
                  </a:lnTo>
                  <a:lnTo>
                    <a:pt x="1664" y="91"/>
                  </a:lnTo>
                  <a:lnTo>
                    <a:pt x="1653" y="91"/>
                  </a:lnTo>
                  <a:lnTo>
                    <a:pt x="1645" y="89"/>
                  </a:lnTo>
                  <a:lnTo>
                    <a:pt x="1635" y="91"/>
                  </a:lnTo>
                  <a:lnTo>
                    <a:pt x="1627" y="92"/>
                  </a:lnTo>
                  <a:lnTo>
                    <a:pt x="1611" y="99"/>
                  </a:lnTo>
                  <a:lnTo>
                    <a:pt x="1598" y="107"/>
                  </a:lnTo>
                  <a:lnTo>
                    <a:pt x="1586" y="118"/>
                  </a:lnTo>
                  <a:lnTo>
                    <a:pt x="1575" y="130"/>
                  </a:lnTo>
                  <a:lnTo>
                    <a:pt x="1567" y="144"/>
                  </a:lnTo>
                  <a:lnTo>
                    <a:pt x="1560" y="159"/>
                  </a:lnTo>
                  <a:lnTo>
                    <a:pt x="1556" y="172"/>
                  </a:lnTo>
                  <a:lnTo>
                    <a:pt x="1551" y="186"/>
                  </a:lnTo>
                  <a:lnTo>
                    <a:pt x="1547" y="209"/>
                  </a:lnTo>
                  <a:lnTo>
                    <a:pt x="1547" y="209"/>
                  </a:lnTo>
                  <a:lnTo>
                    <a:pt x="1544" y="222"/>
                  </a:lnTo>
                  <a:lnTo>
                    <a:pt x="1541" y="233"/>
                  </a:lnTo>
                  <a:lnTo>
                    <a:pt x="1536" y="241"/>
                  </a:lnTo>
                  <a:lnTo>
                    <a:pt x="1530" y="248"/>
                  </a:lnTo>
                  <a:lnTo>
                    <a:pt x="1521" y="253"/>
                  </a:lnTo>
                  <a:lnTo>
                    <a:pt x="1513" y="258"/>
                  </a:lnTo>
                  <a:lnTo>
                    <a:pt x="1505" y="259"/>
                  </a:lnTo>
                  <a:lnTo>
                    <a:pt x="1496" y="259"/>
                  </a:lnTo>
                  <a:lnTo>
                    <a:pt x="1486" y="259"/>
                  </a:lnTo>
                  <a:lnTo>
                    <a:pt x="1476" y="258"/>
                  </a:lnTo>
                  <a:lnTo>
                    <a:pt x="1466" y="254"/>
                  </a:lnTo>
                  <a:lnTo>
                    <a:pt x="1457" y="251"/>
                  </a:lnTo>
                  <a:lnTo>
                    <a:pt x="1437" y="240"/>
                  </a:lnTo>
                  <a:lnTo>
                    <a:pt x="1423" y="228"/>
                  </a:lnTo>
                  <a:lnTo>
                    <a:pt x="1423" y="228"/>
                  </a:lnTo>
                  <a:lnTo>
                    <a:pt x="1387" y="191"/>
                  </a:lnTo>
                  <a:lnTo>
                    <a:pt x="1366" y="168"/>
                  </a:lnTo>
                  <a:lnTo>
                    <a:pt x="1345" y="141"/>
                  </a:lnTo>
                  <a:lnTo>
                    <a:pt x="1322" y="112"/>
                  </a:lnTo>
                  <a:lnTo>
                    <a:pt x="1298" y="78"/>
                  </a:lnTo>
                  <a:lnTo>
                    <a:pt x="1275" y="40"/>
                  </a:lnTo>
                  <a:lnTo>
                    <a:pt x="1251" y="0"/>
                  </a:lnTo>
                  <a:lnTo>
                    <a:pt x="1251" y="0"/>
                  </a:lnTo>
                  <a:lnTo>
                    <a:pt x="1173" y="27"/>
                  </a:lnTo>
                  <a:lnTo>
                    <a:pt x="1089" y="55"/>
                  </a:lnTo>
                  <a:lnTo>
                    <a:pt x="1001" y="81"/>
                  </a:lnTo>
                  <a:lnTo>
                    <a:pt x="907" y="105"/>
                  </a:lnTo>
                  <a:lnTo>
                    <a:pt x="907" y="105"/>
                  </a:lnTo>
                  <a:lnTo>
                    <a:pt x="873" y="113"/>
                  </a:lnTo>
                  <a:lnTo>
                    <a:pt x="873" y="113"/>
                  </a:lnTo>
                  <a:lnTo>
                    <a:pt x="773" y="138"/>
                  </a:lnTo>
                  <a:lnTo>
                    <a:pt x="677" y="164"/>
                  </a:lnTo>
                  <a:lnTo>
                    <a:pt x="585" y="191"/>
                  </a:lnTo>
                  <a:lnTo>
                    <a:pt x="496" y="220"/>
                  </a:lnTo>
                  <a:lnTo>
                    <a:pt x="411" y="249"/>
                  </a:lnTo>
                  <a:lnTo>
                    <a:pt x="330" y="280"/>
                  </a:lnTo>
                  <a:lnTo>
                    <a:pt x="253" y="313"/>
                  </a:lnTo>
                  <a:lnTo>
                    <a:pt x="178" y="345"/>
                  </a:lnTo>
                  <a:lnTo>
                    <a:pt x="178" y="345"/>
                  </a:lnTo>
                  <a:lnTo>
                    <a:pt x="105" y="382"/>
                  </a:lnTo>
                  <a:lnTo>
                    <a:pt x="35" y="418"/>
                  </a:lnTo>
                  <a:lnTo>
                    <a:pt x="35" y="41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0" y="450"/>
                  </a:lnTo>
                  <a:lnTo>
                    <a:pt x="3" y="463"/>
                  </a:lnTo>
                  <a:lnTo>
                    <a:pt x="8" y="478"/>
                  </a:lnTo>
                  <a:lnTo>
                    <a:pt x="14" y="491"/>
                  </a:lnTo>
                  <a:lnTo>
                    <a:pt x="21" y="504"/>
                  </a:lnTo>
                  <a:lnTo>
                    <a:pt x="29" y="517"/>
                  </a:lnTo>
                  <a:lnTo>
                    <a:pt x="37" y="528"/>
                  </a:lnTo>
                  <a:lnTo>
                    <a:pt x="45" y="538"/>
                  </a:lnTo>
                  <a:lnTo>
                    <a:pt x="45" y="538"/>
                  </a:lnTo>
                  <a:lnTo>
                    <a:pt x="50" y="544"/>
                  </a:lnTo>
                  <a:lnTo>
                    <a:pt x="50" y="544"/>
                  </a:lnTo>
                  <a:lnTo>
                    <a:pt x="69" y="564"/>
                  </a:lnTo>
                  <a:lnTo>
                    <a:pt x="95" y="585"/>
                  </a:lnTo>
                  <a:lnTo>
                    <a:pt x="124" y="611"/>
                  </a:lnTo>
                  <a:lnTo>
                    <a:pt x="159" y="637"/>
                  </a:lnTo>
                  <a:lnTo>
                    <a:pt x="197" y="664"/>
                  </a:lnTo>
                  <a:lnTo>
                    <a:pt x="241" y="690"/>
                  </a:lnTo>
                  <a:lnTo>
                    <a:pt x="288" y="718"/>
                  </a:lnTo>
                  <a:lnTo>
                    <a:pt x="342" y="742"/>
                  </a:lnTo>
                  <a:lnTo>
                    <a:pt x="342" y="742"/>
                  </a:lnTo>
                  <a:lnTo>
                    <a:pt x="348" y="745"/>
                  </a:lnTo>
                  <a:lnTo>
                    <a:pt x="348" y="745"/>
                  </a:lnTo>
                  <a:lnTo>
                    <a:pt x="376" y="757"/>
                  </a:lnTo>
                  <a:lnTo>
                    <a:pt x="376" y="757"/>
                  </a:lnTo>
                  <a:lnTo>
                    <a:pt x="376" y="757"/>
                  </a:lnTo>
                  <a:lnTo>
                    <a:pt x="424" y="779"/>
                  </a:lnTo>
                  <a:lnTo>
                    <a:pt x="424" y="779"/>
                  </a:lnTo>
                  <a:lnTo>
                    <a:pt x="429" y="781"/>
                  </a:lnTo>
                  <a:lnTo>
                    <a:pt x="429" y="781"/>
                  </a:lnTo>
                  <a:lnTo>
                    <a:pt x="473" y="802"/>
                  </a:lnTo>
                  <a:lnTo>
                    <a:pt x="473" y="802"/>
                  </a:lnTo>
                  <a:lnTo>
                    <a:pt x="478" y="805"/>
                  </a:lnTo>
                  <a:lnTo>
                    <a:pt x="478" y="805"/>
                  </a:lnTo>
                  <a:lnTo>
                    <a:pt x="517" y="828"/>
                  </a:lnTo>
                  <a:lnTo>
                    <a:pt x="517" y="828"/>
                  </a:lnTo>
                  <a:lnTo>
                    <a:pt x="522" y="831"/>
                  </a:lnTo>
                  <a:lnTo>
                    <a:pt x="522" y="831"/>
                  </a:lnTo>
                  <a:lnTo>
                    <a:pt x="557" y="854"/>
                  </a:lnTo>
                  <a:lnTo>
                    <a:pt x="557" y="854"/>
                  </a:lnTo>
                  <a:lnTo>
                    <a:pt x="562" y="857"/>
                  </a:lnTo>
                  <a:lnTo>
                    <a:pt x="562" y="857"/>
                  </a:lnTo>
                  <a:lnTo>
                    <a:pt x="594" y="880"/>
                  </a:lnTo>
                  <a:lnTo>
                    <a:pt x="594" y="880"/>
                  </a:lnTo>
                  <a:lnTo>
                    <a:pt x="599" y="883"/>
                  </a:lnTo>
                  <a:lnTo>
                    <a:pt x="599" y="883"/>
                  </a:lnTo>
                  <a:lnTo>
                    <a:pt x="627" y="906"/>
                  </a:lnTo>
                  <a:lnTo>
                    <a:pt x="627" y="906"/>
                  </a:lnTo>
                  <a:lnTo>
                    <a:pt x="630" y="907"/>
                  </a:lnTo>
                  <a:lnTo>
                    <a:pt x="630" y="907"/>
                  </a:lnTo>
                  <a:lnTo>
                    <a:pt x="654" y="928"/>
                  </a:lnTo>
                  <a:lnTo>
                    <a:pt x="654" y="928"/>
                  </a:lnTo>
                  <a:lnTo>
                    <a:pt x="656" y="930"/>
                  </a:lnTo>
                  <a:lnTo>
                    <a:pt x="656" y="930"/>
                  </a:lnTo>
                  <a:lnTo>
                    <a:pt x="672" y="943"/>
                  </a:lnTo>
                  <a:lnTo>
                    <a:pt x="672" y="943"/>
                  </a:lnTo>
                  <a:lnTo>
                    <a:pt x="672" y="945"/>
                  </a:lnTo>
                  <a:lnTo>
                    <a:pt x="672" y="945"/>
                  </a:lnTo>
                  <a:lnTo>
                    <a:pt x="675" y="948"/>
                  </a:lnTo>
                  <a:lnTo>
                    <a:pt x="675" y="948"/>
                  </a:lnTo>
                  <a:lnTo>
                    <a:pt x="677" y="948"/>
                  </a:lnTo>
                  <a:lnTo>
                    <a:pt x="677" y="948"/>
                  </a:lnTo>
                  <a:lnTo>
                    <a:pt x="679" y="950"/>
                  </a:lnTo>
                  <a:lnTo>
                    <a:pt x="679" y="950"/>
                  </a:lnTo>
                  <a:lnTo>
                    <a:pt x="690" y="961"/>
                  </a:lnTo>
                  <a:lnTo>
                    <a:pt x="690" y="961"/>
                  </a:lnTo>
                  <a:lnTo>
                    <a:pt x="700" y="971"/>
                  </a:lnTo>
                  <a:lnTo>
                    <a:pt x="700" y="971"/>
                  </a:lnTo>
                  <a:lnTo>
                    <a:pt x="711" y="984"/>
                  </a:lnTo>
                  <a:lnTo>
                    <a:pt x="721" y="998"/>
                  </a:lnTo>
                  <a:lnTo>
                    <a:pt x="727" y="1014"/>
                  </a:lnTo>
                  <a:lnTo>
                    <a:pt x="732" y="1029"/>
                  </a:lnTo>
                  <a:lnTo>
                    <a:pt x="734" y="1045"/>
                  </a:lnTo>
                  <a:lnTo>
                    <a:pt x="732" y="1053"/>
                  </a:lnTo>
                  <a:lnTo>
                    <a:pt x="731" y="1060"/>
                  </a:lnTo>
                  <a:lnTo>
                    <a:pt x="727" y="1066"/>
                  </a:lnTo>
                  <a:lnTo>
                    <a:pt x="722" y="1071"/>
                  </a:lnTo>
                  <a:lnTo>
                    <a:pt x="716" y="1078"/>
                  </a:lnTo>
                  <a:lnTo>
                    <a:pt x="710" y="1081"/>
                  </a:lnTo>
                  <a:lnTo>
                    <a:pt x="710" y="1081"/>
                  </a:lnTo>
                  <a:lnTo>
                    <a:pt x="698" y="1086"/>
                  </a:lnTo>
                  <a:lnTo>
                    <a:pt x="685" y="1089"/>
                  </a:lnTo>
                  <a:lnTo>
                    <a:pt x="685" y="1089"/>
                  </a:lnTo>
                  <a:lnTo>
                    <a:pt x="674" y="1091"/>
                  </a:lnTo>
                  <a:lnTo>
                    <a:pt x="661" y="1094"/>
                  </a:lnTo>
                  <a:lnTo>
                    <a:pt x="646" y="1099"/>
                  </a:lnTo>
                  <a:lnTo>
                    <a:pt x="632" y="1105"/>
                  </a:lnTo>
                  <a:lnTo>
                    <a:pt x="617" y="1113"/>
                  </a:lnTo>
                  <a:lnTo>
                    <a:pt x="604" y="1123"/>
                  </a:lnTo>
                  <a:lnTo>
                    <a:pt x="591" y="1134"/>
                  </a:lnTo>
                  <a:lnTo>
                    <a:pt x="581" y="1147"/>
                  </a:lnTo>
                  <a:lnTo>
                    <a:pt x="573" y="1162"/>
                  </a:lnTo>
                  <a:lnTo>
                    <a:pt x="570" y="1170"/>
                  </a:lnTo>
                  <a:lnTo>
                    <a:pt x="569" y="1180"/>
                  </a:lnTo>
                  <a:lnTo>
                    <a:pt x="569" y="1188"/>
                  </a:lnTo>
                  <a:lnTo>
                    <a:pt x="569" y="1197"/>
                  </a:lnTo>
                  <a:lnTo>
                    <a:pt x="570" y="1209"/>
                  </a:lnTo>
                  <a:lnTo>
                    <a:pt x="572" y="1220"/>
                  </a:lnTo>
                  <a:lnTo>
                    <a:pt x="577" y="1232"/>
                  </a:lnTo>
                  <a:lnTo>
                    <a:pt x="581" y="1243"/>
                  </a:lnTo>
                  <a:lnTo>
                    <a:pt x="588" y="1256"/>
                  </a:lnTo>
                  <a:lnTo>
                    <a:pt x="598" y="1269"/>
                  </a:lnTo>
                  <a:lnTo>
                    <a:pt x="607" y="1282"/>
                  </a:lnTo>
                  <a:lnTo>
                    <a:pt x="619" y="1296"/>
                  </a:lnTo>
                  <a:lnTo>
                    <a:pt x="648" y="1327"/>
                  </a:lnTo>
                  <a:lnTo>
                    <a:pt x="648" y="1327"/>
                  </a:lnTo>
                  <a:lnTo>
                    <a:pt x="664" y="1343"/>
                  </a:lnTo>
                  <a:lnTo>
                    <a:pt x="664" y="1343"/>
                  </a:lnTo>
                  <a:lnTo>
                    <a:pt x="776" y="1275"/>
                  </a:lnTo>
                  <a:lnTo>
                    <a:pt x="881" y="1207"/>
                  </a:lnTo>
                  <a:lnTo>
                    <a:pt x="980" y="1139"/>
                  </a:lnTo>
                  <a:lnTo>
                    <a:pt x="1074" y="1071"/>
                  </a:lnTo>
                  <a:lnTo>
                    <a:pt x="1160" y="1001"/>
                  </a:lnTo>
                  <a:lnTo>
                    <a:pt x="1243" y="932"/>
                  </a:lnTo>
                  <a:lnTo>
                    <a:pt x="1282" y="898"/>
                  </a:lnTo>
                  <a:lnTo>
                    <a:pt x="1319" y="862"/>
                  </a:lnTo>
                  <a:lnTo>
                    <a:pt x="1356" y="826"/>
                  </a:lnTo>
                  <a:lnTo>
                    <a:pt x="1390" y="792"/>
                  </a:lnTo>
                  <a:lnTo>
                    <a:pt x="1424" y="757"/>
                  </a:lnTo>
                  <a:lnTo>
                    <a:pt x="1458" y="721"/>
                  </a:lnTo>
                  <a:lnTo>
                    <a:pt x="1489" y="684"/>
                  </a:lnTo>
                  <a:lnTo>
                    <a:pt x="1520" y="648"/>
                  </a:lnTo>
                  <a:lnTo>
                    <a:pt x="1549" y="611"/>
                  </a:lnTo>
                  <a:lnTo>
                    <a:pt x="1578" y="575"/>
                  </a:lnTo>
                  <a:lnTo>
                    <a:pt x="1604" y="538"/>
                  </a:lnTo>
                  <a:lnTo>
                    <a:pt x="1632" y="501"/>
                  </a:lnTo>
                  <a:lnTo>
                    <a:pt x="1680" y="426"/>
                  </a:lnTo>
                  <a:lnTo>
                    <a:pt x="1726" y="348"/>
                  </a:lnTo>
                  <a:lnTo>
                    <a:pt x="1768" y="272"/>
                  </a:lnTo>
                  <a:lnTo>
                    <a:pt x="1807" y="193"/>
                  </a:lnTo>
                  <a:lnTo>
                    <a:pt x="1807" y="193"/>
                  </a:lnTo>
                  <a:close/>
                </a:path>
              </a:pathLst>
            </a:custGeom>
            <a:grpFill/>
            <a:ln w="508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84923" y="2527698"/>
            <a:ext cx="2987278" cy="2531269"/>
            <a:chOff x="4246563" y="2227263"/>
            <a:chExt cx="3983037" cy="337502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416550" y="3554413"/>
              <a:ext cx="2813050" cy="2047875"/>
            </a:xfrm>
            <a:custGeom>
              <a:avLst/>
              <a:gdLst>
                <a:gd name="T0" fmla="*/ 1747 w 1772"/>
                <a:gd name="T1" fmla="*/ 551 h 1290"/>
                <a:gd name="T2" fmla="*/ 1717 w 1772"/>
                <a:gd name="T3" fmla="*/ 527 h 1290"/>
                <a:gd name="T4" fmla="*/ 1674 w 1772"/>
                <a:gd name="T5" fmla="*/ 503 h 1290"/>
                <a:gd name="T6" fmla="*/ 1639 w 1772"/>
                <a:gd name="T7" fmla="*/ 493 h 1290"/>
                <a:gd name="T8" fmla="*/ 1610 w 1772"/>
                <a:gd name="T9" fmla="*/ 495 h 1290"/>
                <a:gd name="T10" fmla="*/ 1584 w 1772"/>
                <a:gd name="T11" fmla="*/ 506 h 1290"/>
                <a:gd name="T12" fmla="*/ 1561 w 1772"/>
                <a:gd name="T13" fmla="*/ 529 h 1290"/>
                <a:gd name="T14" fmla="*/ 1540 w 1772"/>
                <a:gd name="T15" fmla="*/ 564 h 1290"/>
                <a:gd name="T16" fmla="*/ 1529 w 1772"/>
                <a:gd name="T17" fmla="*/ 610 h 1290"/>
                <a:gd name="T18" fmla="*/ 1519 w 1772"/>
                <a:gd name="T19" fmla="*/ 642 h 1290"/>
                <a:gd name="T20" fmla="*/ 1508 w 1772"/>
                <a:gd name="T21" fmla="*/ 653 h 1290"/>
                <a:gd name="T22" fmla="*/ 1477 w 1772"/>
                <a:gd name="T23" fmla="*/ 661 h 1290"/>
                <a:gd name="T24" fmla="*/ 1435 w 1772"/>
                <a:gd name="T25" fmla="*/ 647 h 1290"/>
                <a:gd name="T26" fmla="*/ 1410 w 1772"/>
                <a:gd name="T27" fmla="*/ 629 h 1290"/>
                <a:gd name="T28" fmla="*/ 1388 w 1772"/>
                <a:gd name="T29" fmla="*/ 606 h 1290"/>
                <a:gd name="T30" fmla="*/ 1363 w 1772"/>
                <a:gd name="T31" fmla="*/ 580 h 1290"/>
                <a:gd name="T32" fmla="*/ 1298 w 1772"/>
                <a:gd name="T33" fmla="*/ 503 h 1290"/>
                <a:gd name="T34" fmla="*/ 1230 w 1772"/>
                <a:gd name="T35" fmla="*/ 397 h 1290"/>
                <a:gd name="T36" fmla="*/ 1190 w 1772"/>
                <a:gd name="T37" fmla="*/ 311 h 1290"/>
                <a:gd name="T38" fmla="*/ 1136 w 1772"/>
                <a:gd name="T39" fmla="*/ 204 h 1290"/>
                <a:gd name="T40" fmla="*/ 1051 w 1772"/>
                <a:gd name="T41" fmla="*/ 81 h 1290"/>
                <a:gd name="T42" fmla="*/ 978 w 1772"/>
                <a:gd name="T43" fmla="*/ 0 h 1290"/>
                <a:gd name="T44" fmla="*/ 841 w 1772"/>
                <a:gd name="T45" fmla="*/ 94 h 1290"/>
                <a:gd name="T46" fmla="*/ 616 w 1772"/>
                <a:gd name="T47" fmla="*/ 234 h 1290"/>
                <a:gd name="T48" fmla="*/ 363 w 1772"/>
                <a:gd name="T49" fmla="*/ 371 h 1290"/>
                <a:gd name="T50" fmla="*/ 33 w 1772"/>
                <a:gd name="T51" fmla="*/ 548 h 1290"/>
                <a:gd name="T52" fmla="*/ 86 w 1772"/>
                <a:gd name="T53" fmla="*/ 592 h 1290"/>
                <a:gd name="T54" fmla="*/ 102 w 1772"/>
                <a:gd name="T55" fmla="*/ 608 h 1290"/>
                <a:gd name="T56" fmla="*/ 133 w 1772"/>
                <a:gd name="T57" fmla="*/ 645 h 1290"/>
                <a:gd name="T58" fmla="*/ 138 w 1772"/>
                <a:gd name="T59" fmla="*/ 653 h 1290"/>
                <a:gd name="T60" fmla="*/ 151 w 1772"/>
                <a:gd name="T61" fmla="*/ 676 h 1290"/>
                <a:gd name="T62" fmla="*/ 164 w 1772"/>
                <a:gd name="T63" fmla="*/ 713 h 1290"/>
                <a:gd name="T64" fmla="*/ 161 w 1772"/>
                <a:gd name="T65" fmla="*/ 759 h 1290"/>
                <a:gd name="T66" fmla="*/ 136 w 1772"/>
                <a:gd name="T67" fmla="*/ 791 h 1290"/>
                <a:gd name="T68" fmla="*/ 104 w 1772"/>
                <a:gd name="T69" fmla="*/ 814 h 1290"/>
                <a:gd name="T70" fmla="*/ 51 w 1772"/>
                <a:gd name="T71" fmla="*/ 830 h 1290"/>
                <a:gd name="T72" fmla="*/ 26 w 1772"/>
                <a:gd name="T73" fmla="*/ 837 h 1290"/>
                <a:gd name="T74" fmla="*/ 7 w 1772"/>
                <a:gd name="T75" fmla="*/ 854 h 1290"/>
                <a:gd name="T76" fmla="*/ 0 w 1772"/>
                <a:gd name="T77" fmla="*/ 879 h 1290"/>
                <a:gd name="T78" fmla="*/ 10 w 1772"/>
                <a:gd name="T79" fmla="*/ 916 h 1290"/>
                <a:gd name="T80" fmla="*/ 34 w 1772"/>
                <a:gd name="T81" fmla="*/ 950 h 1290"/>
                <a:gd name="T82" fmla="*/ 98 w 1772"/>
                <a:gd name="T83" fmla="*/ 1007 h 1290"/>
                <a:gd name="T84" fmla="*/ 169 w 1772"/>
                <a:gd name="T85" fmla="*/ 1060 h 1290"/>
                <a:gd name="T86" fmla="*/ 255 w 1772"/>
                <a:gd name="T87" fmla="*/ 1112 h 1290"/>
                <a:gd name="T88" fmla="*/ 358 w 1772"/>
                <a:gd name="T89" fmla="*/ 1161 h 1290"/>
                <a:gd name="T90" fmla="*/ 329 w 1772"/>
                <a:gd name="T91" fmla="*/ 1227 h 1290"/>
                <a:gd name="T92" fmla="*/ 297 w 1772"/>
                <a:gd name="T93" fmla="*/ 1285 h 1290"/>
                <a:gd name="T94" fmla="*/ 511 w 1772"/>
                <a:gd name="T95" fmla="*/ 1289 h 1290"/>
                <a:gd name="T96" fmla="*/ 634 w 1772"/>
                <a:gd name="T97" fmla="*/ 1281 h 1290"/>
                <a:gd name="T98" fmla="*/ 790 w 1772"/>
                <a:gd name="T99" fmla="*/ 1258 h 1290"/>
                <a:gd name="T100" fmla="*/ 935 w 1772"/>
                <a:gd name="T101" fmla="*/ 1225 h 1290"/>
                <a:gd name="T102" fmla="*/ 1070 w 1772"/>
                <a:gd name="T103" fmla="*/ 1180 h 1290"/>
                <a:gd name="T104" fmla="*/ 1195 w 1772"/>
                <a:gd name="T105" fmla="*/ 1125 h 1290"/>
                <a:gd name="T106" fmla="*/ 1310 w 1772"/>
                <a:gd name="T107" fmla="*/ 1059 h 1290"/>
                <a:gd name="T108" fmla="*/ 1415 w 1772"/>
                <a:gd name="T109" fmla="*/ 984 h 1290"/>
                <a:gd name="T110" fmla="*/ 1511 w 1772"/>
                <a:gd name="T111" fmla="*/ 901 h 1290"/>
                <a:gd name="T112" fmla="*/ 1598 w 1772"/>
                <a:gd name="T113" fmla="*/ 811 h 1290"/>
                <a:gd name="T114" fmla="*/ 1678 w 1772"/>
                <a:gd name="T115" fmla="*/ 713 h 1290"/>
                <a:gd name="T116" fmla="*/ 1749 w 1772"/>
                <a:gd name="T117" fmla="*/ 610 h 1290"/>
                <a:gd name="T118" fmla="*/ 1765 w 1772"/>
                <a:gd name="T119" fmla="*/ 569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2" h="1290">
                  <a:moveTo>
                    <a:pt x="1765" y="569"/>
                  </a:moveTo>
                  <a:lnTo>
                    <a:pt x="1765" y="569"/>
                  </a:lnTo>
                  <a:lnTo>
                    <a:pt x="1747" y="551"/>
                  </a:lnTo>
                  <a:lnTo>
                    <a:pt x="1747" y="551"/>
                  </a:lnTo>
                  <a:lnTo>
                    <a:pt x="1731" y="538"/>
                  </a:lnTo>
                  <a:lnTo>
                    <a:pt x="1717" y="527"/>
                  </a:lnTo>
                  <a:lnTo>
                    <a:pt x="1702" y="517"/>
                  </a:lnTo>
                  <a:lnTo>
                    <a:pt x="1687" y="509"/>
                  </a:lnTo>
                  <a:lnTo>
                    <a:pt x="1674" y="503"/>
                  </a:lnTo>
                  <a:lnTo>
                    <a:pt x="1663" y="498"/>
                  </a:lnTo>
                  <a:lnTo>
                    <a:pt x="1650" y="495"/>
                  </a:lnTo>
                  <a:lnTo>
                    <a:pt x="1639" y="493"/>
                  </a:lnTo>
                  <a:lnTo>
                    <a:pt x="1629" y="493"/>
                  </a:lnTo>
                  <a:lnTo>
                    <a:pt x="1619" y="493"/>
                  </a:lnTo>
                  <a:lnTo>
                    <a:pt x="1610" y="495"/>
                  </a:lnTo>
                  <a:lnTo>
                    <a:pt x="1600" y="498"/>
                  </a:lnTo>
                  <a:lnTo>
                    <a:pt x="1592" y="501"/>
                  </a:lnTo>
                  <a:lnTo>
                    <a:pt x="1584" y="506"/>
                  </a:lnTo>
                  <a:lnTo>
                    <a:pt x="1571" y="517"/>
                  </a:lnTo>
                  <a:lnTo>
                    <a:pt x="1571" y="517"/>
                  </a:lnTo>
                  <a:lnTo>
                    <a:pt x="1561" y="529"/>
                  </a:lnTo>
                  <a:lnTo>
                    <a:pt x="1553" y="540"/>
                  </a:lnTo>
                  <a:lnTo>
                    <a:pt x="1546" y="553"/>
                  </a:lnTo>
                  <a:lnTo>
                    <a:pt x="1540" y="564"/>
                  </a:lnTo>
                  <a:lnTo>
                    <a:pt x="1533" y="590"/>
                  </a:lnTo>
                  <a:lnTo>
                    <a:pt x="1529" y="610"/>
                  </a:lnTo>
                  <a:lnTo>
                    <a:pt x="1529" y="610"/>
                  </a:lnTo>
                  <a:lnTo>
                    <a:pt x="1527" y="623"/>
                  </a:lnTo>
                  <a:lnTo>
                    <a:pt x="1524" y="634"/>
                  </a:lnTo>
                  <a:lnTo>
                    <a:pt x="1519" y="642"/>
                  </a:lnTo>
                  <a:lnTo>
                    <a:pt x="1512" y="650"/>
                  </a:lnTo>
                  <a:lnTo>
                    <a:pt x="1512" y="650"/>
                  </a:lnTo>
                  <a:lnTo>
                    <a:pt x="1508" y="653"/>
                  </a:lnTo>
                  <a:lnTo>
                    <a:pt x="1501" y="657"/>
                  </a:lnTo>
                  <a:lnTo>
                    <a:pt x="1490" y="660"/>
                  </a:lnTo>
                  <a:lnTo>
                    <a:pt x="1477" y="661"/>
                  </a:lnTo>
                  <a:lnTo>
                    <a:pt x="1462" y="658"/>
                  </a:lnTo>
                  <a:lnTo>
                    <a:pt x="1448" y="653"/>
                  </a:lnTo>
                  <a:lnTo>
                    <a:pt x="1435" y="647"/>
                  </a:lnTo>
                  <a:lnTo>
                    <a:pt x="1422" y="639"/>
                  </a:lnTo>
                  <a:lnTo>
                    <a:pt x="1410" y="629"/>
                  </a:lnTo>
                  <a:lnTo>
                    <a:pt x="1410" y="629"/>
                  </a:lnTo>
                  <a:lnTo>
                    <a:pt x="1399" y="619"/>
                  </a:lnTo>
                  <a:lnTo>
                    <a:pt x="1399" y="619"/>
                  </a:lnTo>
                  <a:lnTo>
                    <a:pt x="1388" y="606"/>
                  </a:lnTo>
                  <a:lnTo>
                    <a:pt x="1388" y="606"/>
                  </a:lnTo>
                  <a:lnTo>
                    <a:pt x="1363" y="580"/>
                  </a:lnTo>
                  <a:lnTo>
                    <a:pt x="1363" y="580"/>
                  </a:lnTo>
                  <a:lnTo>
                    <a:pt x="1342" y="558"/>
                  </a:lnTo>
                  <a:lnTo>
                    <a:pt x="1321" y="530"/>
                  </a:lnTo>
                  <a:lnTo>
                    <a:pt x="1298" y="503"/>
                  </a:lnTo>
                  <a:lnTo>
                    <a:pt x="1276" y="470"/>
                  </a:lnTo>
                  <a:lnTo>
                    <a:pt x="1253" y="435"/>
                  </a:lnTo>
                  <a:lnTo>
                    <a:pt x="1230" y="397"/>
                  </a:lnTo>
                  <a:lnTo>
                    <a:pt x="1209" y="355"/>
                  </a:lnTo>
                  <a:lnTo>
                    <a:pt x="1190" y="311"/>
                  </a:lnTo>
                  <a:lnTo>
                    <a:pt x="1190" y="311"/>
                  </a:lnTo>
                  <a:lnTo>
                    <a:pt x="1177" y="284"/>
                  </a:lnTo>
                  <a:lnTo>
                    <a:pt x="1164" y="256"/>
                  </a:lnTo>
                  <a:lnTo>
                    <a:pt x="1136" y="204"/>
                  </a:lnTo>
                  <a:lnTo>
                    <a:pt x="1107" y="159"/>
                  </a:lnTo>
                  <a:lnTo>
                    <a:pt x="1078" y="117"/>
                  </a:lnTo>
                  <a:lnTo>
                    <a:pt x="1051" y="81"/>
                  </a:lnTo>
                  <a:lnTo>
                    <a:pt x="1023" y="49"/>
                  </a:lnTo>
                  <a:lnTo>
                    <a:pt x="999" y="23"/>
                  </a:lnTo>
                  <a:lnTo>
                    <a:pt x="978" y="0"/>
                  </a:lnTo>
                  <a:lnTo>
                    <a:pt x="978" y="0"/>
                  </a:lnTo>
                  <a:lnTo>
                    <a:pt x="911" y="47"/>
                  </a:lnTo>
                  <a:lnTo>
                    <a:pt x="841" y="94"/>
                  </a:lnTo>
                  <a:lnTo>
                    <a:pt x="769" y="140"/>
                  </a:lnTo>
                  <a:lnTo>
                    <a:pt x="694" y="187"/>
                  </a:lnTo>
                  <a:lnTo>
                    <a:pt x="616" y="234"/>
                  </a:lnTo>
                  <a:lnTo>
                    <a:pt x="535" y="279"/>
                  </a:lnTo>
                  <a:lnTo>
                    <a:pt x="451" y="324"/>
                  </a:lnTo>
                  <a:lnTo>
                    <a:pt x="363" y="371"/>
                  </a:lnTo>
                  <a:lnTo>
                    <a:pt x="363" y="371"/>
                  </a:lnTo>
                  <a:lnTo>
                    <a:pt x="193" y="459"/>
                  </a:lnTo>
                  <a:lnTo>
                    <a:pt x="33" y="548"/>
                  </a:lnTo>
                  <a:lnTo>
                    <a:pt x="33" y="548"/>
                  </a:lnTo>
                  <a:lnTo>
                    <a:pt x="59" y="567"/>
                  </a:lnTo>
                  <a:lnTo>
                    <a:pt x="86" y="592"/>
                  </a:lnTo>
                  <a:lnTo>
                    <a:pt x="86" y="592"/>
                  </a:lnTo>
                  <a:lnTo>
                    <a:pt x="102" y="608"/>
                  </a:lnTo>
                  <a:lnTo>
                    <a:pt x="102" y="608"/>
                  </a:lnTo>
                  <a:lnTo>
                    <a:pt x="122" y="632"/>
                  </a:lnTo>
                  <a:lnTo>
                    <a:pt x="122" y="632"/>
                  </a:lnTo>
                  <a:lnTo>
                    <a:pt x="133" y="645"/>
                  </a:lnTo>
                  <a:lnTo>
                    <a:pt x="133" y="645"/>
                  </a:lnTo>
                  <a:lnTo>
                    <a:pt x="138" y="653"/>
                  </a:lnTo>
                  <a:lnTo>
                    <a:pt x="138" y="653"/>
                  </a:lnTo>
                  <a:lnTo>
                    <a:pt x="149" y="674"/>
                  </a:lnTo>
                  <a:lnTo>
                    <a:pt x="149" y="674"/>
                  </a:lnTo>
                  <a:lnTo>
                    <a:pt x="151" y="676"/>
                  </a:lnTo>
                  <a:lnTo>
                    <a:pt x="151" y="676"/>
                  </a:lnTo>
                  <a:lnTo>
                    <a:pt x="159" y="696"/>
                  </a:lnTo>
                  <a:lnTo>
                    <a:pt x="164" y="713"/>
                  </a:lnTo>
                  <a:lnTo>
                    <a:pt x="166" y="730"/>
                  </a:lnTo>
                  <a:lnTo>
                    <a:pt x="164" y="744"/>
                  </a:lnTo>
                  <a:lnTo>
                    <a:pt x="161" y="759"/>
                  </a:lnTo>
                  <a:lnTo>
                    <a:pt x="154" y="770"/>
                  </a:lnTo>
                  <a:lnTo>
                    <a:pt x="146" y="781"/>
                  </a:lnTo>
                  <a:lnTo>
                    <a:pt x="136" y="791"/>
                  </a:lnTo>
                  <a:lnTo>
                    <a:pt x="127" y="799"/>
                  </a:lnTo>
                  <a:lnTo>
                    <a:pt x="115" y="807"/>
                  </a:lnTo>
                  <a:lnTo>
                    <a:pt x="104" y="814"/>
                  </a:lnTo>
                  <a:lnTo>
                    <a:pt x="91" y="819"/>
                  </a:lnTo>
                  <a:lnTo>
                    <a:pt x="68" y="827"/>
                  </a:lnTo>
                  <a:lnTo>
                    <a:pt x="51" y="830"/>
                  </a:lnTo>
                  <a:lnTo>
                    <a:pt x="51" y="830"/>
                  </a:lnTo>
                  <a:lnTo>
                    <a:pt x="38" y="832"/>
                  </a:lnTo>
                  <a:lnTo>
                    <a:pt x="26" y="837"/>
                  </a:lnTo>
                  <a:lnTo>
                    <a:pt x="18" y="841"/>
                  </a:lnTo>
                  <a:lnTo>
                    <a:pt x="12" y="848"/>
                  </a:lnTo>
                  <a:lnTo>
                    <a:pt x="7" y="854"/>
                  </a:lnTo>
                  <a:lnTo>
                    <a:pt x="4" y="862"/>
                  </a:lnTo>
                  <a:lnTo>
                    <a:pt x="0" y="871"/>
                  </a:lnTo>
                  <a:lnTo>
                    <a:pt x="0" y="879"/>
                  </a:lnTo>
                  <a:lnTo>
                    <a:pt x="2" y="888"/>
                  </a:lnTo>
                  <a:lnTo>
                    <a:pt x="4" y="898"/>
                  </a:lnTo>
                  <a:lnTo>
                    <a:pt x="10" y="916"/>
                  </a:lnTo>
                  <a:lnTo>
                    <a:pt x="21" y="934"/>
                  </a:lnTo>
                  <a:lnTo>
                    <a:pt x="34" y="950"/>
                  </a:lnTo>
                  <a:lnTo>
                    <a:pt x="34" y="950"/>
                  </a:lnTo>
                  <a:lnTo>
                    <a:pt x="62" y="976"/>
                  </a:lnTo>
                  <a:lnTo>
                    <a:pt x="98" y="1007"/>
                  </a:lnTo>
                  <a:lnTo>
                    <a:pt x="98" y="1007"/>
                  </a:lnTo>
                  <a:lnTo>
                    <a:pt x="122" y="1026"/>
                  </a:lnTo>
                  <a:lnTo>
                    <a:pt x="122" y="1026"/>
                  </a:lnTo>
                  <a:lnTo>
                    <a:pt x="169" y="1060"/>
                  </a:lnTo>
                  <a:lnTo>
                    <a:pt x="196" y="1078"/>
                  </a:lnTo>
                  <a:lnTo>
                    <a:pt x="224" y="1096"/>
                  </a:lnTo>
                  <a:lnTo>
                    <a:pt x="255" y="1112"/>
                  </a:lnTo>
                  <a:lnTo>
                    <a:pt x="287" y="1130"/>
                  </a:lnTo>
                  <a:lnTo>
                    <a:pt x="321" y="1146"/>
                  </a:lnTo>
                  <a:lnTo>
                    <a:pt x="358" y="1161"/>
                  </a:lnTo>
                  <a:lnTo>
                    <a:pt x="358" y="1161"/>
                  </a:lnTo>
                  <a:lnTo>
                    <a:pt x="344" y="1195"/>
                  </a:lnTo>
                  <a:lnTo>
                    <a:pt x="329" y="1227"/>
                  </a:lnTo>
                  <a:lnTo>
                    <a:pt x="313" y="1256"/>
                  </a:lnTo>
                  <a:lnTo>
                    <a:pt x="297" y="1285"/>
                  </a:lnTo>
                  <a:lnTo>
                    <a:pt x="297" y="1285"/>
                  </a:lnTo>
                  <a:lnTo>
                    <a:pt x="371" y="1289"/>
                  </a:lnTo>
                  <a:lnTo>
                    <a:pt x="443" y="1290"/>
                  </a:lnTo>
                  <a:lnTo>
                    <a:pt x="511" y="1289"/>
                  </a:lnTo>
                  <a:lnTo>
                    <a:pt x="579" y="1285"/>
                  </a:lnTo>
                  <a:lnTo>
                    <a:pt x="579" y="1285"/>
                  </a:lnTo>
                  <a:lnTo>
                    <a:pt x="634" y="1281"/>
                  </a:lnTo>
                  <a:lnTo>
                    <a:pt x="687" y="1274"/>
                  </a:lnTo>
                  <a:lnTo>
                    <a:pt x="739" y="1268"/>
                  </a:lnTo>
                  <a:lnTo>
                    <a:pt x="790" y="1258"/>
                  </a:lnTo>
                  <a:lnTo>
                    <a:pt x="840" y="1248"/>
                  </a:lnTo>
                  <a:lnTo>
                    <a:pt x="888" y="1237"/>
                  </a:lnTo>
                  <a:lnTo>
                    <a:pt x="935" y="1225"/>
                  </a:lnTo>
                  <a:lnTo>
                    <a:pt x="982" y="1211"/>
                  </a:lnTo>
                  <a:lnTo>
                    <a:pt x="1026" y="1196"/>
                  </a:lnTo>
                  <a:lnTo>
                    <a:pt x="1070" y="1180"/>
                  </a:lnTo>
                  <a:lnTo>
                    <a:pt x="1114" y="1162"/>
                  </a:lnTo>
                  <a:lnTo>
                    <a:pt x="1154" y="1144"/>
                  </a:lnTo>
                  <a:lnTo>
                    <a:pt x="1195" y="1125"/>
                  </a:lnTo>
                  <a:lnTo>
                    <a:pt x="1235" y="1104"/>
                  </a:lnTo>
                  <a:lnTo>
                    <a:pt x="1273" y="1081"/>
                  </a:lnTo>
                  <a:lnTo>
                    <a:pt x="1310" y="1059"/>
                  </a:lnTo>
                  <a:lnTo>
                    <a:pt x="1345" y="1036"/>
                  </a:lnTo>
                  <a:lnTo>
                    <a:pt x="1381" y="1010"/>
                  </a:lnTo>
                  <a:lnTo>
                    <a:pt x="1415" y="984"/>
                  </a:lnTo>
                  <a:lnTo>
                    <a:pt x="1448" y="958"/>
                  </a:lnTo>
                  <a:lnTo>
                    <a:pt x="1480" y="931"/>
                  </a:lnTo>
                  <a:lnTo>
                    <a:pt x="1511" y="901"/>
                  </a:lnTo>
                  <a:lnTo>
                    <a:pt x="1542" y="872"/>
                  </a:lnTo>
                  <a:lnTo>
                    <a:pt x="1571" y="843"/>
                  </a:lnTo>
                  <a:lnTo>
                    <a:pt x="1598" y="811"/>
                  </a:lnTo>
                  <a:lnTo>
                    <a:pt x="1626" y="780"/>
                  </a:lnTo>
                  <a:lnTo>
                    <a:pt x="1653" y="747"/>
                  </a:lnTo>
                  <a:lnTo>
                    <a:pt x="1678" y="713"/>
                  </a:lnTo>
                  <a:lnTo>
                    <a:pt x="1702" y="679"/>
                  </a:lnTo>
                  <a:lnTo>
                    <a:pt x="1726" y="645"/>
                  </a:lnTo>
                  <a:lnTo>
                    <a:pt x="1749" y="610"/>
                  </a:lnTo>
                  <a:lnTo>
                    <a:pt x="1772" y="574"/>
                  </a:lnTo>
                  <a:lnTo>
                    <a:pt x="1772" y="574"/>
                  </a:lnTo>
                  <a:lnTo>
                    <a:pt x="1765" y="569"/>
                  </a:lnTo>
                  <a:lnTo>
                    <a:pt x="1765" y="569"/>
                  </a:lnTo>
                  <a:close/>
                </a:path>
              </a:pathLst>
            </a:custGeom>
            <a:grpFill/>
            <a:ln w="508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246563" y="2227263"/>
              <a:ext cx="2279650" cy="2276475"/>
              <a:chOff x="4246563" y="2227263"/>
              <a:chExt cx="2279650" cy="2276475"/>
            </a:xfrm>
            <a:grpFill/>
          </p:grpSpPr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4246563" y="2227263"/>
                <a:ext cx="2279650" cy="2276475"/>
              </a:xfrm>
              <a:custGeom>
                <a:avLst/>
                <a:gdLst>
                  <a:gd name="T0" fmla="*/ 266 w 1436"/>
                  <a:gd name="T1" fmla="*/ 1212 h 1434"/>
                  <a:gd name="T2" fmla="*/ 329 w 1436"/>
                  <a:gd name="T3" fmla="*/ 1324 h 1434"/>
                  <a:gd name="T4" fmla="*/ 395 w 1436"/>
                  <a:gd name="T5" fmla="*/ 1410 h 1434"/>
                  <a:gd name="T6" fmla="*/ 556 w 1436"/>
                  <a:gd name="T7" fmla="*/ 1350 h 1434"/>
                  <a:gd name="T8" fmla="*/ 942 w 1436"/>
                  <a:gd name="T9" fmla="*/ 1134 h 1434"/>
                  <a:gd name="T10" fmla="*/ 1115 w 1436"/>
                  <a:gd name="T11" fmla="*/ 1045 h 1434"/>
                  <a:gd name="T12" fmla="*/ 1366 w 1436"/>
                  <a:gd name="T13" fmla="*/ 904 h 1434"/>
                  <a:gd name="T14" fmla="*/ 1350 w 1436"/>
                  <a:gd name="T15" fmla="*/ 888 h 1434"/>
                  <a:gd name="T16" fmla="*/ 1300 w 1436"/>
                  <a:gd name="T17" fmla="*/ 830 h 1434"/>
                  <a:gd name="T18" fmla="*/ 1279 w 1436"/>
                  <a:gd name="T19" fmla="*/ 793 h 1434"/>
                  <a:gd name="T20" fmla="*/ 1271 w 1436"/>
                  <a:gd name="T21" fmla="*/ 758 h 1434"/>
                  <a:gd name="T22" fmla="*/ 1272 w 1436"/>
                  <a:gd name="T23" fmla="*/ 731 h 1434"/>
                  <a:gd name="T24" fmla="*/ 1293 w 1436"/>
                  <a:gd name="T25" fmla="*/ 695 h 1434"/>
                  <a:gd name="T26" fmla="*/ 1334 w 1436"/>
                  <a:gd name="T27" fmla="*/ 666 h 1434"/>
                  <a:gd name="T28" fmla="*/ 1376 w 1436"/>
                  <a:gd name="T29" fmla="*/ 652 h 1434"/>
                  <a:gd name="T30" fmla="*/ 1400 w 1436"/>
                  <a:gd name="T31" fmla="*/ 647 h 1434"/>
                  <a:gd name="T32" fmla="*/ 1418 w 1436"/>
                  <a:gd name="T33" fmla="*/ 639 h 1434"/>
                  <a:gd name="T34" fmla="*/ 1433 w 1436"/>
                  <a:gd name="T35" fmla="*/ 621 h 1434"/>
                  <a:gd name="T36" fmla="*/ 1434 w 1436"/>
                  <a:gd name="T37" fmla="*/ 590 h 1434"/>
                  <a:gd name="T38" fmla="*/ 1413 w 1436"/>
                  <a:gd name="T39" fmla="*/ 545 h 1434"/>
                  <a:gd name="T40" fmla="*/ 1392 w 1436"/>
                  <a:gd name="T41" fmla="*/ 522 h 1434"/>
                  <a:gd name="T42" fmla="*/ 1379 w 1436"/>
                  <a:gd name="T43" fmla="*/ 509 h 1434"/>
                  <a:gd name="T44" fmla="*/ 1358 w 1436"/>
                  <a:gd name="T45" fmla="*/ 491 h 1434"/>
                  <a:gd name="T46" fmla="*/ 1356 w 1436"/>
                  <a:gd name="T47" fmla="*/ 489 h 1434"/>
                  <a:gd name="T48" fmla="*/ 1329 w 1436"/>
                  <a:gd name="T49" fmla="*/ 467 h 1434"/>
                  <a:gd name="T50" fmla="*/ 1301 w 1436"/>
                  <a:gd name="T51" fmla="*/ 444 h 1434"/>
                  <a:gd name="T52" fmla="*/ 1264 w 1436"/>
                  <a:gd name="T53" fmla="*/ 418 h 1434"/>
                  <a:gd name="T54" fmla="*/ 1259 w 1436"/>
                  <a:gd name="T55" fmla="*/ 415 h 1434"/>
                  <a:gd name="T56" fmla="*/ 1219 w 1436"/>
                  <a:gd name="T57" fmla="*/ 389 h 1434"/>
                  <a:gd name="T58" fmla="*/ 1180 w 1436"/>
                  <a:gd name="T59" fmla="*/ 366 h 1434"/>
                  <a:gd name="T60" fmla="*/ 1131 w 1436"/>
                  <a:gd name="T61" fmla="*/ 342 h 1434"/>
                  <a:gd name="T62" fmla="*/ 1126 w 1436"/>
                  <a:gd name="T63" fmla="*/ 340 h 1434"/>
                  <a:gd name="T64" fmla="*/ 1078 w 1436"/>
                  <a:gd name="T65" fmla="*/ 318 h 1434"/>
                  <a:gd name="T66" fmla="*/ 1044 w 1436"/>
                  <a:gd name="T67" fmla="*/ 303 h 1434"/>
                  <a:gd name="T68" fmla="*/ 943 w 1436"/>
                  <a:gd name="T69" fmla="*/ 251 h 1434"/>
                  <a:gd name="T70" fmla="*/ 826 w 1436"/>
                  <a:gd name="T71" fmla="*/ 172 h 1434"/>
                  <a:gd name="T72" fmla="*/ 752 w 1436"/>
                  <a:gd name="T73" fmla="*/ 105 h 1434"/>
                  <a:gd name="T74" fmla="*/ 747 w 1436"/>
                  <a:gd name="T75" fmla="*/ 99 h 1434"/>
                  <a:gd name="T76" fmla="*/ 723 w 1436"/>
                  <a:gd name="T77" fmla="*/ 65 h 1434"/>
                  <a:gd name="T78" fmla="*/ 705 w 1436"/>
                  <a:gd name="T79" fmla="*/ 24 h 1434"/>
                  <a:gd name="T80" fmla="*/ 702 w 1436"/>
                  <a:gd name="T81" fmla="*/ 0 h 1434"/>
                  <a:gd name="T82" fmla="*/ 504 w 1436"/>
                  <a:gd name="T83" fmla="*/ 131 h 1434"/>
                  <a:gd name="T84" fmla="*/ 340 w 1436"/>
                  <a:gd name="T85" fmla="*/ 276 h 1434"/>
                  <a:gd name="T86" fmla="*/ 207 w 1436"/>
                  <a:gd name="T87" fmla="*/ 430 h 1434"/>
                  <a:gd name="T88" fmla="*/ 102 w 1436"/>
                  <a:gd name="T89" fmla="*/ 595 h 1434"/>
                  <a:gd name="T90" fmla="*/ 21 w 1436"/>
                  <a:gd name="T91" fmla="*/ 768 h 1434"/>
                  <a:gd name="T92" fmla="*/ 15 w 1436"/>
                  <a:gd name="T93" fmla="*/ 838 h 1434"/>
                  <a:gd name="T94" fmla="*/ 47 w 1436"/>
                  <a:gd name="T95" fmla="*/ 867 h 1434"/>
                  <a:gd name="T96" fmla="*/ 121 w 1436"/>
                  <a:gd name="T97" fmla="*/ 955 h 1434"/>
                  <a:gd name="T98" fmla="*/ 206 w 1436"/>
                  <a:gd name="T99" fmla="*/ 1084 h 1434"/>
                  <a:gd name="T100" fmla="*/ 246 w 1436"/>
                  <a:gd name="T101" fmla="*/ 1169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36" h="1434">
                    <a:moveTo>
                      <a:pt x="246" y="1169"/>
                    </a:moveTo>
                    <a:lnTo>
                      <a:pt x="246" y="1169"/>
                    </a:lnTo>
                    <a:lnTo>
                      <a:pt x="266" y="1212"/>
                    </a:lnTo>
                    <a:lnTo>
                      <a:pt x="287" y="1251"/>
                    </a:lnTo>
                    <a:lnTo>
                      <a:pt x="308" y="1290"/>
                    </a:lnTo>
                    <a:lnTo>
                      <a:pt x="329" y="1324"/>
                    </a:lnTo>
                    <a:lnTo>
                      <a:pt x="352" y="1355"/>
                    </a:lnTo>
                    <a:lnTo>
                      <a:pt x="373" y="1384"/>
                    </a:lnTo>
                    <a:lnTo>
                      <a:pt x="395" y="1410"/>
                    </a:lnTo>
                    <a:lnTo>
                      <a:pt x="415" y="1434"/>
                    </a:lnTo>
                    <a:lnTo>
                      <a:pt x="415" y="1434"/>
                    </a:lnTo>
                    <a:lnTo>
                      <a:pt x="556" y="1350"/>
                    </a:lnTo>
                    <a:lnTo>
                      <a:pt x="705" y="1264"/>
                    </a:lnTo>
                    <a:lnTo>
                      <a:pt x="861" y="1178"/>
                    </a:lnTo>
                    <a:lnTo>
                      <a:pt x="942" y="1134"/>
                    </a:lnTo>
                    <a:lnTo>
                      <a:pt x="1024" y="1092"/>
                    </a:lnTo>
                    <a:lnTo>
                      <a:pt x="1024" y="1092"/>
                    </a:lnTo>
                    <a:lnTo>
                      <a:pt x="1115" y="1045"/>
                    </a:lnTo>
                    <a:lnTo>
                      <a:pt x="1202" y="998"/>
                    </a:lnTo>
                    <a:lnTo>
                      <a:pt x="1285" y="951"/>
                    </a:lnTo>
                    <a:lnTo>
                      <a:pt x="1366" y="904"/>
                    </a:lnTo>
                    <a:lnTo>
                      <a:pt x="1366" y="904"/>
                    </a:lnTo>
                    <a:lnTo>
                      <a:pt x="1350" y="888"/>
                    </a:lnTo>
                    <a:lnTo>
                      <a:pt x="1350" y="888"/>
                    </a:lnTo>
                    <a:lnTo>
                      <a:pt x="1321" y="857"/>
                    </a:lnTo>
                    <a:lnTo>
                      <a:pt x="1309" y="843"/>
                    </a:lnTo>
                    <a:lnTo>
                      <a:pt x="1300" y="830"/>
                    </a:lnTo>
                    <a:lnTo>
                      <a:pt x="1290" y="817"/>
                    </a:lnTo>
                    <a:lnTo>
                      <a:pt x="1283" y="804"/>
                    </a:lnTo>
                    <a:lnTo>
                      <a:pt x="1279" y="793"/>
                    </a:lnTo>
                    <a:lnTo>
                      <a:pt x="1274" y="781"/>
                    </a:lnTo>
                    <a:lnTo>
                      <a:pt x="1272" y="770"/>
                    </a:lnTo>
                    <a:lnTo>
                      <a:pt x="1271" y="758"/>
                    </a:lnTo>
                    <a:lnTo>
                      <a:pt x="1271" y="749"/>
                    </a:lnTo>
                    <a:lnTo>
                      <a:pt x="1271" y="741"/>
                    </a:lnTo>
                    <a:lnTo>
                      <a:pt x="1272" y="731"/>
                    </a:lnTo>
                    <a:lnTo>
                      <a:pt x="1275" y="723"/>
                    </a:lnTo>
                    <a:lnTo>
                      <a:pt x="1283" y="708"/>
                    </a:lnTo>
                    <a:lnTo>
                      <a:pt x="1293" y="695"/>
                    </a:lnTo>
                    <a:lnTo>
                      <a:pt x="1306" y="684"/>
                    </a:lnTo>
                    <a:lnTo>
                      <a:pt x="1319" y="674"/>
                    </a:lnTo>
                    <a:lnTo>
                      <a:pt x="1334" y="666"/>
                    </a:lnTo>
                    <a:lnTo>
                      <a:pt x="1348" y="660"/>
                    </a:lnTo>
                    <a:lnTo>
                      <a:pt x="1363" y="655"/>
                    </a:lnTo>
                    <a:lnTo>
                      <a:pt x="1376" y="652"/>
                    </a:lnTo>
                    <a:lnTo>
                      <a:pt x="1387" y="650"/>
                    </a:lnTo>
                    <a:lnTo>
                      <a:pt x="1387" y="650"/>
                    </a:lnTo>
                    <a:lnTo>
                      <a:pt x="1400" y="647"/>
                    </a:lnTo>
                    <a:lnTo>
                      <a:pt x="1412" y="642"/>
                    </a:lnTo>
                    <a:lnTo>
                      <a:pt x="1412" y="642"/>
                    </a:lnTo>
                    <a:lnTo>
                      <a:pt x="1418" y="639"/>
                    </a:lnTo>
                    <a:lnTo>
                      <a:pt x="1424" y="632"/>
                    </a:lnTo>
                    <a:lnTo>
                      <a:pt x="1429" y="627"/>
                    </a:lnTo>
                    <a:lnTo>
                      <a:pt x="1433" y="621"/>
                    </a:lnTo>
                    <a:lnTo>
                      <a:pt x="1434" y="614"/>
                    </a:lnTo>
                    <a:lnTo>
                      <a:pt x="1436" y="606"/>
                    </a:lnTo>
                    <a:lnTo>
                      <a:pt x="1434" y="590"/>
                    </a:lnTo>
                    <a:lnTo>
                      <a:pt x="1429" y="575"/>
                    </a:lnTo>
                    <a:lnTo>
                      <a:pt x="1423" y="559"/>
                    </a:lnTo>
                    <a:lnTo>
                      <a:pt x="1413" y="545"/>
                    </a:lnTo>
                    <a:lnTo>
                      <a:pt x="1402" y="532"/>
                    </a:lnTo>
                    <a:lnTo>
                      <a:pt x="1402" y="532"/>
                    </a:lnTo>
                    <a:lnTo>
                      <a:pt x="1392" y="522"/>
                    </a:lnTo>
                    <a:lnTo>
                      <a:pt x="1392" y="522"/>
                    </a:lnTo>
                    <a:lnTo>
                      <a:pt x="1379" y="509"/>
                    </a:lnTo>
                    <a:lnTo>
                      <a:pt x="1379" y="509"/>
                    </a:lnTo>
                    <a:lnTo>
                      <a:pt x="1374" y="504"/>
                    </a:lnTo>
                    <a:lnTo>
                      <a:pt x="1374" y="504"/>
                    </a:lnTo>
                    <a:lnTo>
                      <a:pt x="1358" y="491"/>
                    </a:lnTo>
                    <a:lnTo>
                      <a:pt x="1358" y="491"/>
                    </a:lnTo>
                    <a:lnTo>
                      <a:pt x="1356" y="489"/>
                    </a:lnTo>
                    <a:lnTo>
                      <a:pt x="1356" y="489"/>
                    </a:lnTo>
                    <a:lnTo>
                      <a:pt x="1332" y="468"/>
                    </a:lnTo>
                    <a:lnTo>
                      <a:pt x="1332" y="468"/>
                    </a:lnTo>
                    <a:lnTo>
                      <a:pt x="1329" y="467"/>
                    </a:lnTo>
                    <a:lnTo>
                      <a:pt x="1329" y="467"/>
                    </a:lnTo>
                    <a:lnTo>
                      <a:pt x="1301" y="444"/>
                    </a:lnTo>
                    <a:lnTo>
                      <a:pt x="1301" y="444"/>
                    </a:lnTo>
                    <a:lnTo>
                      <a:pt x="1296" y="441"/>
                    </a:lnTo>
                    <a:lnTo>
                      <a:pt x="1296" y="441"/>
                    </a:lnTo>
                    <a:lnTo>
                      <a:pt x="1264" y="418"/>
                    </a:lnTo>
                    <a:lnTo>
                      <a:pt x="1264" y="418"/>
                    </a:lnTo>
                    <a:lnTo>
                      <a:pt x="1259" y="415"/>
                    </a:lnTo>
                    <a:lnTo>
                      <a:pt x="1259" y="415"/>
                    </a:lnTo>
                    <a:lnTo>
                      <a:pt x="1224" y="392"/>
                    </a:lnTo>
                    <a:lnTo>
                      <a:pt x="1224" y="392"/>
                    </a:lnTo>
                    <a:lnTo>
                      <a:pt x="1219" y="389"/>
                    </a:lnTo>
                    <a:lnTo>
                      <a:pt x="1219" y="389"/>
                    </a:lnTo>
                    <a:lnTo>
                      <a:pt x="1180" y="366"/>
                    </a:lnTo>
                    <a:lnTo>
                      <a:pt x="1180" y="366"/>
                    </a:lnTo>
                    <a:lnTo>
                      <a:pt x="1175" y="363"/>
                    </a:lnTo>
                    <a:lnTo>
                      <a:pt x="1175" y="363"/>
                    </a:lnTo>
                    <a:lnTo>
                      <a:pt x="1131" y="342"/>
                    </a:lnTo>
                    <a:lnTo>
                      <a:pt x="1131" y="342"/>
                    </a:lnTo>
                    <a:lnTo>
                      <a:pt x="1126" y="340"/>
                    </a:lnTo>
                    <a:lnTo>
                      <a:pt x="1126" y="340"/>
                    </a:lnTo>
                    <a:lnTo>
                      <a:pt x="1078" y="318"/>
                    </a:lnTo>
                    <a:lnTo>
                      <a:pt x="1078" y="318"/>
                    </a:lnTo>
                    <a:lnTo>
                      <a:pt x="1078" y="318"/>
                    </a:lnTo>
                    <a:lnTo>
                      <a:pt x="1050" y="306"/>
                    </a:lnTo>
                    <a:lnTo>
                      <a:pt x="1050" y="306"/>
                    </a:lnTo>
                    <a:lnTo>
                      <a:pt x="1044" y="303"/>
                    </a:lnTo>
                    <a:lnTo>
                      <a:pt x="1044" y="303"/>
                    </a:lnTo>
                    <a:lnTo>
                      <a:pt x="990" y="279"/>
                    </a:lnTo>
                    <a:lnTo>
                      <a:pt x="943" y="251"/>
                    </a:lnTo>
                    <a:lnTo>
                      <a:pt x="899" y="225"/>
                    </a:lnTo>
                    <a:lnTo>
                      <a:pt x="861" y="198"/>
                    </a:lnTo>
                    <a:lnTo>
                      <a:pt x="826" y="172"/>
                    </a:lnTo>
                    <a:lnTo>
                      <a:pt x="797" y="146"/>
                    </a:lnTo>
                    <a:lnTo>
                      <a:pt x="771" y="125"/>
                    </a:lnTo>
                    <a:lnTo>
                      <a:pt x="752" y="105"/>
                    </a:lnTo>
                    <a:lnTo>
                      <a:pt x="752" y="105"/>
                    </a:lnTo>
                    <a:lnTo>
                      <a:pt x="747" y="99"/>
                    </a:lnTo>
                    <a:lnTo>
                      <a:pt x="747" y="99"/>
                    </a:lnTo>
                    <a:lnTo>
                      <a:pt x="739" y="89"/>
                    </a:lnTo>
                    <a:lnTo>
                      <a:pt x="731" y="78"/>
                    </a:lnTo>
                    <a:lnTo>
                      <a:pt x="723" y="65"/>
                    </a:lnTo>
                    <a:lnTo>
                      <a:pt x="716" y="52"/>
                    </a:lnTo>
                    <a:lnTo>
                      <a:pt x="710" y="39"/>
                    </a:lnTo>
                    <a:lnTo>
                      <a:pt x="705" y="24"/>
                    </a:lnTo>
                    <a:lnTo>
                      <a:pt x="702" y="11"/>
                    </a:lnTo>
                    <a:lnTo>
                      <a:pt x="702" y="0"/>
                    </a:lnTo>
                    <a:lnTo>
                      <a:pt x="702" y="0"/>
                    </a:lnTo>
                    <a:lnTo>
                      <a:pt x="632" y="42"/>
                    </a:lnTo>
                    <a:lnTo>
                      <a:pt x="566" y="86"/>
                    </a:lnTo>
                    <a:lnTo>
                      <a:pt x="504" y="131"/>
                    </a:lnTo>
                    <a:lnTo>
                      <a:pt x="446" y="178"/>
                    </a:lnTo>
                    <a:lnTo>
                      <a:pt x="391" y="225"/>
                    </a:lnTo>
                    <a:lnTo>
                      <a:pt x="340" y="276"/>
                    </a:lnTo>
                    <a:lnTo>
                      <a:pt x="293" y="326"/>
                    </a:lnTo>
                    <a:lnTo>
                      <a:pt x="248" y="378"/>
                    </a:lnTo>
                    <a:lnTo>
                      <a:pt x="207" y="430"/>
                    </a:lnTo>
                    <a:lnTo>
                      <a:pt x="168" y="483"/>
                    </a:lnTo>
                    <a:lnTo>
                      <a:pt x="134" y="538"/>
                    </a:lnTo>
                    <a:lnTo>
                      <a:pt x="102" y="595"/>
                    </a:lnTo>
                    <a:lnTo>
                      <a:pt x="73" y="652"/>
                    </a:lnTo>
                    <a:lnTo>
                      <a:pt x="45" y="710"/>
                    </a:lnTo>
                    <a:lnTo>
                      <a:pt x="21" y="768"/>
                    </a:lnTo>
                    <a:lnTo>
                      <a:pt x="0" y="828"/>
                    </a:lnTo>
                    <a:lnTo>
                      <a:pt x="0" y="828"/>
                    </a:lnTo>
                    <a:lnTo>
                      <a:pt x="15" y="838"/>
                    </a:lnTo>
                    <a:lnTo>
                      <a:pt x="26" y="848"/>
                    </a:lnTo>
                    <a:lnTo>
                      <a:pt x="26" y="848"/>
                    </a:lnTo>
                    <a:lnTo>
                      <a:pt x="47" y="867"/>
                    </a:lnTo>
                    <a:lnTo>
                      <a:pt x="70" y="891"/>
                    </a:lnTo>
                    <a:lnTo>
                      <a:pt x="94" y="921"/>
                    </a:lnTo>
                    <a:lnTo>
                      <a:pt x="121" y="955"/>
                    </a:lnTo>
                    <a:lnTo>
                      <a:pt x="149" y="993"/>
                    </a:lnTo>
                    <a:lnTo>
                      <a:pt x="178" y="1037"/>
                    </a:lnTo>
                    <a:lnTo>
                      <a:pt x="206" y="1084"/>
                    </a:lnTo>
                    <a:lnTo>
                      <a:pt x="232" y="1136"/>
                    </a:lnTo>
                    <a:lnTo>
                      <a:pt x="232" y="1136"/>
                    </a:lnTo>
                    <a:lnTo>
                      <a:pt x="246" y="11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4246563" y="2227263"/>
                <a:ext cx="2279650" cy="2276475"/>
              </a:xfrm>
              <a:custGeom>
                <a:avLst/>
                <a:gdLst>
                  <a:gd name="T0" fmla="*/ 266 w 1436"/>
                  <a:gd name="T1" fmla="*/ 1212 h 1434"/>
                  <a:gd name="T2" fmla="*/ 329 w 1436"/>
                  <a:gd name="T3" fmla="*/ 1324 h 1434"/>
                  <a:gd name="T4" fmla="*/ 395 w 1436"/>
                  <a:gd name="T5" fmla="*/ 1410 h 1434"/>
                  <a:gd name="T6" fmla="*/ 556 w 1436"/>
                  <a:gd name="T7" fmla="*/ 1350 h 1434"/>
                  <a:gd name="T8" fmla="*/ 942 w 1436"/>
                  <a:gd name="T9" fmla="*/ 1134 h 1434"/>
                  <a:gd name="T10" fmla="*/ 1115 w 1436"/>
                  <a:gd name="T11" fmla="*/ 1045 h 1434"/>
                  <a:gd name="T12" fmla="*/ 1366 w 1436"/>
                  <a:gd name="T13" fmla="*/ 904 h 1434"/>
                  <a:gd name="T14" fmla="*/ 1350 w 1436"/>
                  <a:gd name="T15" fmla="*/ 888 h 1434"/>
                  <a:gd name="T16" fmla="*/ 1300 w 1436"/>
                  <a:gd name="T17" fmla="*/ 830 h 1434"/>
                  <a:gd name="T18" fmla="*/ 1279 w 1436"/>
                  <a:gd name="T19" fmla="*/ 793 h 1434"/>
                  <a:gd name="T20" fmla="*/ 1271 w 1436"/>
                  <a:gd name="T21" fmla="*/ 758 h 1434"/>
                  <a:gd name="T22" fmla="*/ 1272 w 1436"/>
                  <a:gd name="T23" fmla="*/ 731 h 1434"/>
                  <a:gd name="T24" fmla="*/ 1293 w 1436"/>
                  <a:gd name="T25" fmla="*/ 695 h 1434"/>
                  <a:gd name="T26" fmla="*/ 1334 w 1436"/>
                  <a:gd name="T27" fmla="*/ 666 h 1434"/>
                  <a:gd name="T28" fmla="*/ 1376 w 1436"/>
                  <a:gd name="T29" fmla="*/ 652 h 1434"/>
                  <a:gd name="T30" fmla="*/ 1400 w 1436"/>
                  <a:gd name="T31" fmla="*/ 647 h 1434"/>
                  <a:gd name="T32" fmla="*/ 1418 w 1436"/>
                  <a:gd name="T33" fmla="*/ 639 h 1434"/>
                  <a:gd name="T34" fmla="*/ 1433 w 1436"/>
                  <a:gd name="T35" fmla="*/ 621 h 1434"/>
                  <a:gd name="T36" fmla="*/ 1434 w 1436"/>
                  <a:gd name="T37" fmla="*/ 590 h 1434"/>
                  <a:gd name="T38" fmla="*/ 1413 w 1436"/>
                  <a:gd name="T39" fmla="*/ 545 h 1434"/>
                  <a:gd name="T40" fmla="*/ 1392 w 1436"/>
                  <a:gd name="T41" fmla="*/ 522 h 1434"/>
                  <a:gd name="T42" fmla="*/ 1379 w 1436"/>
                  <a:gd name="T43" fmla="*/ 509 h 1434"/>
                  <a:gd name="T44" fmla="*/ 1358 w 1436"/>
                  <a:gd name="T45" fmla="*/ 491 h 1434"/>
                  <a:gd name="T46" fmla="*/ 1356 w 1436"/>
                  <a:gd name="T47" fmla="*/ 489 h 1434"/>
                  <a:gd name="T48" fmla="*/ 1329 w 1436"/>
                  <a:gd name="T49" fmla="*/ 467 h 1434"/>
                  <a:gd name="T50" fmla="*/ 1301 w 1436"/>
                  <a:gd name="T51" fmla="*/ 444 h 1434"/>
                  <a:gd name="T52" fmla="*/ 1264 w 1436"/>
                  <a:gd name="T53" fmla="*/ 418 h 1434"/>
                  <a:gd name="T54" fmla="*/ 1259 w 1436"/>
                  <a:gd name="T55" fmla="*/ 415 h 1434"/>
                  <a:gd name="T56" fmla="*/ 1219 w 1436"/>
                  <a:gd name="T57" fmla="*/ 389 h 1434"/>
                  <a:gd name="T58" fmla="*/ 1180 w 1436"/>
                  <a:gd name="T59" fmla="*/ 366 h 1434"/>
                  <a:gd name="T60" fmla="*/ 1131 w 1436"/>
                  <a:gd name="T61" fmla="*/ 342 h 1434"/>
                  <a:gd name="T62" fmla="*/ 1126 w 1436"/>
                  <a:gd name="T63" fmla="*/ 340 h 1434"/>
                  <a:gd name="T64" fmla="*/ 1078 w 1436"/>
                  <a:gd name="T65" fmla="*/ 318 h 1434"/>
                  <a:gd name="T66" fmla="*/ 1044 w 1436"/>
                  <a:gd name="T67" fmla="*/ 303 h 1434"/>
                  <a:gd name="T68" fmla="*/ 943 w 1436"/>
                  <a:gd name="T69" fmla="*/ 251 h 1434"/>
                  <a:gd name="T70" fmla="*/ 826 w 1436"/>
                  <a:gd name="T71" fmla="*/ 172 h 1434"/>
                  <a:gd name="T72" fmla="*/ 752 w 1436"/>
                  <a:gd name="T73" fmla="*/ 105 h 1434"/>
                  <a:gd name="T74" fmla="*/ 747 w 1436"/>
                  <a:gd name="T75" fmla="*/ 99 h 1434"/>
                  <a:gd name="T76" fmla="*/ 723 w 1436"/>
                  <a:gd name="T77" fmla="*/ 65 h 1434"/>
                  <a:gd name="T78" fmla="*/ 705 w 1436"/>
                  <a:gd name="T79" fmla="*/ 24 h 1434"/>
                  <a:gd name="T80" fmla="*/ 702 w 1436"/>
                  <a:gd name="T81" fmla="*/ 0 h 1434"/>
                  <a:gd name="T82" fmla="*/ 504 w 1436"/>
                  <a:gd name="T83" fmla="*/ 131 h 1434"/>
                  <a:gd name="T84" fmla="*/ 340 w 1436"/>
                  <a:gd name="T85" fmla="*/ 276 h 1434"/>
                  <a:gd name="T86" fmla="*/ 207 w 1436"/>
                  <a:gd name="T87" fmla="*/ 430 h 1434"/>
                  <a:gd name="T88" fmla="*/ 102 w 1436"/>
                  <a:gd name="T89" fmla="*/ 595 h 1434"/>
                  <a:gd name="T90" fmla="*/ 21 w 1436"/>
                  <a:gd name="T91" fmla="*/ 768 h 1434"/>
                  <a:gd name="T92" fmla="*/ 15 w 1436"/>
                  <a:gd name="T93" fmla="*/ 838 h 1434"/>
                  <a:gd name="T94" fmla="*/ 47 w 1436"/>
                  <a:gd name="T95" fmla="*/ 867 h 1434"/>
                  <a:gd name="T96" fmla="*/ 121 w 1436"/>
                  <a:gd name="T97" fmla="*/ 955 h 1434"/>
                  <a:gd name="T98" fmla="*/ 206 w 1436"/>
                  <a:gd name="T99" fmla="*/ 1084 h 1434"/>
                  <a:gd name="T100" fmla="*/ 246 w 1436"/>
                  <a:gd name="T101" fmla="*/ 1169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36" h="1434">
                    <a:moveTo>
                      <a:pt x="246" y="1169"/>
                    </a:moveTo>
                    <a:lnTo>
                      <a:pt x="246" y="1169"/>
                    </a:lnTo>
                    <a:lnTo>
                      <a:pt x="266" y="1212"/>
                    </a:lnTo>
                    <a:lnTo>
                      <a:pt x="287" y="1251"/>
                    </a:lnTo>
                    <a:lnTo>
                      <a:pt x="308" y="1290"/>
                    </a:lnTo>
                    <a:lnTo>
                      <a:pt x="329" y="1324"/>
                    </a:lnTo>
                    <a:lnTo>
                      <a:pt x="352" y="1355"/>
                    </a:lnTo>
                    <a:lnTo>
                      <a:pt x="373" y="1384"/>
                    </a:lnTo>
                    <a:lnTo>
                      <a:pt x="395" y="1410"/>
                    </a:lnTo>
                    <a:lnTo>
                      <a:pt x="415" y="1434"/>
                    </a:lnTo>
                    <a:lnTo>
                      <a:pt x="415" y="1434"/>
                    </a:lnTo>
                    <a:lnTo>
                      <a:pt x="556" y="1350"/>
                    </a:lnTo>
                    <a:lnTo>
                      <a:pt x="705" y="1264"/>
                    </a:lnTo>
                    <a:lnTo>
                      <a:pt x="861" y="1178"/>
                    </a:lnTo>
                    <a:lnTo>
                      <a:pt x="942" y="1134"/>
                    </a:lnTo>
                    <a:lnTo>
                      <a:pt x="1024" y="1092"/>
                    </a:lnTo>
                    <a:lnTo>
                      <a:pt x="1024" y="1092"/>
                    </a:lnTo>
                    <a:lnTo>
                      <a:pt x="1115" y="1045"/>
                    </a:lnTo>
                    <a:lnTo>
                      <a:pt x="1202" y="998"/>
                    </a:lnTo>
                    <a:lnTo>
                      <a:pt x="1285" y="951"/>
                    </a:lnTo>
                    <a:lnTo>
                      <a:pt x="1366" y="904"/>
                    </a:lnTo>
                    <a:lnTo>
                      <a:pt x="1366" y="904"/>
                    </a:lnTo>
                    <a:lnTo>
                      <a:pt x="1350" y="888"/>
                    </a:lnTo>
                    <a:lnTo>
                      <a:pt x="1350" y="888"/>
                    </a:lnTo>
                    <a:lnTo>
                      <a:pt x="1321" y="857"/>
                    </a:lnTo>
                    <a:lnTo>
                      <a:pt x="1309" y="843"/>
                    </a:lnTo>
                    <a:lnTo>
                      <a:pt x="1300" y="830"/>
                    </a:lnTo>
                    <a:lnTo>
                      <a:pt x="1290" y="817"/>
                    </a:lnTo>
                    <a:lnTo>
                      <a:pt x="1283" y="804"/>
                    </a:lnTo>
                    <a:lnTo>
                      <a:pt x="1279" y="793"/>
                    </a:lnTo>
                    <a:lnTo>
                      <a:pt x="1274" y="781"/>
                    </a:lnTo>
                    <a:lnTo>
                      <a:pt x="1272" y="770"/>
                    </a:lnTo>
                    <a:lnTo>
                      <a:pt x="1271" y="758"/>
                    </a:lnTo>
                    <a:lnTo>
                      <a:pt x="1271" y="749"/>
                    </a:lnTo>
                    <a:lnTo>
                      <a:pt x="1271" y="741"/>
                    </a:lnTo>
                    <a:lnTo>
                      <a:pt x="1272" y="731"/>
                    </a:lnTo>
                    <a:lnTo>
                      <a:pt x="1275" y="723"/>
                    </a:lnTo>
                    <a:lnTo>
                      <a:pt x="1283" y="708"/>
                    </a:lnTo>
                    <a:lnTo>
                      <a:pt x="1293" y="695"/>
                    </a:lnTo>
                    <a:lnTo>
                      <a:pt x="1306" y="684"/>
                    </a:lnTo>
                    <a:lnTo>
                      <a:pt x="1319" y="674"/>
                    </a:lnTo>
                    <a:lnTo>
                      <a:pt x="1334" y="666"/>
                    </a:lnTo>
                    <a:lnTo>
                      <a:pt x="1348" y="660"/>
                    </a:lnTo>
                    <a:lnTo>
                      <a:pt x="1363" y="655"/>
                    </a:lnTo>
                    <a:lnTo>
                      <a:pt x="1376" y="652"/>
                    </a:lnTo>
                    <a:lnTo>
                      <a:pt x="1387" y="650"/>
                    </a:lnTo>
                    <a:lnTo>
                      <a:pt x="1387" y="650"/>
                    </a:lnTo>
                    <a:lnTo>
                      <a:pt x="1400" y="647"/>
                    </a:lnTo>
                    <a:lnTo>
                      <a:pt x="1412" y="642"/>
                    </a:lnTo>
                    <a:lnTo>
                      <a:pt x="1412" y="642"/>
                    </a:lnTo>
                    <a:lnTo>
                      <a:pt x="1418" y="639"/>
                    </a:lnTo>
                    <a:lnTo>
                      <a:pt x="1424" y="632"/>
                    </a:lnTo>
                    <a:lnTo>
                      <a:pt x="1429" y="627"/>
                    </a:lnTo>
                    <a:lnTo>
                      <a:pt x="1433" y="621"/>
                    </a:lnTo>
                    <a:lnTo>
                      <a:pt x="1434" y="614"/>
                    </a:lnTo>
                    <a:lnTo>
                      <a:pt x="1436" y="606"/>
                    </a:lnTo>
                    <a:lnTo>
                      <a:pt x="1434" y="590"/>
                    </a:lnTo>
                    <a:lnTo>
                      <a:pt x="1429" y="575"/>
                    </a:lnTo>
                    <a:lnTo>
                      <a:pt x="1423" y="559"/>
                    </a:lnTo>
                    <a:lnTo>
                      <a:pt x="1413" y="545"/>
                    </a:lnTo>
                    <a:lnTo>
                      <a:pt x="1402" y="532"/>
                    </a:lnTo>
                    <a:lnTo>
                      <a:pt x="1402" y="532"/>
                    </a:lnTo>
                    <a:lnTo>
                      <a:pt x="1392" y="522"/>
                    </a:lnTo>
                    <a:lnTo>
                      <a:pt x="1392" y="522"/>
                    </a:lnTo>
                    <a:lnTo>
                      <a:pt x="1379" y="509"/>
                    </a:lnTo>
                    <a:lnTo>
                      <a:pt x="1379" y="509"/>
                    </a:lnTo>
                    <a:lnTo>
                      <a:pt x="1374" y="504"/>
                    </a:lnTo>
                    <a:lnTo>
                      <a:pt x="1374" y="504"/>
                    </a:lnTo>
                    <a:lnTo>
                      <a:pt x="1358" y="491"/>
                    </a:lnTo>
                    <a:lnTo>
                      <a:pt x="1358" y="491"/>
                    </a:lnTo>
                    <a:lnTo>
                      <a:pt x="1356" y="489"/>
                    </a:lnTo>
                    <a:lnTo>
                      <a:pt x="1356" y="489"/>
                    </a:lnTo>
                    <a:lnTo>
                      <a:pt x="1332" y="468"/>
                    </a:lnTo>
                    <a:lnTo>
                      <a:pt x="1332" y="468"/>
                    </a:lnTo>
                    <a:lnTo>
                      <a:pt x="1329" y="467"/>
                    </a:lnTo>
                    <a:lnTo>
                      <a:pt x="1329" y="467"/>
                    </a:lnTo>
                    <a:lnTo>
                      <a:pt x="1301" y="444"/>
                    </a:lnTo>
                    <a:lnTo>
                      <a:pt x="1301" y="444"/>
                    </a:lnTo>
                    <a:lnTo>
                      <a:pt x="1296" y="441"/>
                    </a:lnTo>
                    <a:lnTo>
                      <a:pt x="1296" y="441"/>
                    </a:lnTo>
                    <a:lnTo>
                      <a:pt x="1264" y="418"/>
                    </a:lnTo>
                    <a:lnTo>
                      <a:pt x="1264" y="418"/>
                    </a:lnTo>
                    <a:lnTo>
                      <a:pt x="1259" y="415"/>
                    </a:lnTo>
                    <a:lnTo>
                      <a:pt x="1259" y="415"/>
                    </a:lnTo>
                    <a:lnTo>
                      <a:pt x="1224" y="392"/>
                    </a:lnTo>
                    <a:lnTo>
                      <a:pt x="1224" y="392"/>
                    </a:lnTo>
                    <a:lnTo>
                      <a:pt x="1219" y="389"/>
                    </a:lnTo>
                    <a:lnTo>
                      <a:pt x="1219" y="389"/>
                    </a:lnTo>
                    <a:lnTo>
                      <a:pt x="1180" y="366"/>
                    </a:lnTo>
                    <a:lnTo>
                      <a:pt x="1180" y="366"/>
                    </a:lnTo>
                    <a:lnTo>
                      <a:pt x="1175" y="363"/>
                    </a:lnTo>
                    <a:lnTo>
                      <a:pt x="1175" y="363"/>
                    </a:lnTo>
                    <a:lnTo>
                      <a:pt x="1131" y="342"/>
                    </a:lnTo>
                    <a:lnTo>
                      <a:pt x="1131" y="342"/>
                    </a:lnTo>
                    <a:lnTo>
                      <a:pt x="1126" y="340"/>
                    </a:lnTo>
                    <a:lnTo>
                      <a:pt x="1126" y="340"/>
                    </a:lnTo>
                    <a:lnTo>
                      <a:pt x="1078" y="318"/>
                    </a:lnTo>
                    <a:lnTo>
                      <a:pt x="1078" y="318"/>
                    </a:lnTo>
                    <a:lnTo>
                      <a:pt x="1078" y="318"/>
                    </a:lnTo>
                    <a:lnTo>
                      <a:pt x="1050" y="306"/>
                    </a:lnTo>
                    <a:lnTo>
                      <a:pt x="1050" y="306"/>
                    </a:lnTo>
                    <a:lnTo>
                      <a:pt x="1044" y="303"/>
                    </a:lnTo>
                    <a:lnTo>
                      <a:pt x="1044" y="303"/>
                    </a:lnTo>
                    <a:lnTo>
                      <a:pt x="990" y="279"/>
                    </a:lnTo>
                    <a:lnTo>
                      <a:pt x="943" y="251"/>
                    </a:lnTo>
                    <a:lnTo>
                      <a:pt x="899" y="225"/>
                    </a:lnTo>
                    <a:lnTo>
                      <a:pt x="861" y="198"/>
                    </a:lnTo>
                    <a:lnTo>
                      <a:pt x="826" y="172"/>
                    </a:lnTo>
                    <a:lnTo>
                      <a:pt x="797" y="146"/>
                    </a:lnTo>
                    <a:lnTo>
                      <a:pt x="771" y="125"/>
                    </a:lnTo>
                    <a:lnTo>
                      <a:pt x="752" y="105"/>
                    </a:lnTo>
                    <a:lnTo>
                      <a:pt x="752" y="105"/>
                    </a:lnTo>
                    <a:lnTo>
                      <a:pt x="747" y="99"/>
                    </a:lnTo>
                    <a:lnTo>
                      <a:pt x="747" y="99"/>
                    </a:lnTo>
                    <a:lnTo>
                      <a:pt x="739" y="89"/>
                    </a:lnTo>
                    <a:lnTo>
                      <a:pt x="731" y="78"/>
                    </a:lnTo>
                    <a:lnTo>
                      <a:pt x="723" y="65"/>
                    </a:lnTo>
                    <a:lnTo>
                      <a:pt x="716" y="52"/>
                    </a:lnTo>
                    <a:lnTo>
                      <a:pt x="710" y="39"/>
                    </a:lnTo>
                    <a:lnTo>
                      <a:pt x="705" y="24"/>
                    </a:lnTo>
                    <a:lnTo>
                      <a:pt x="702" y="11"/>
                    </a:lnTo>
                    <a:lnTo>
                      <a:pt x="702" y="0"/>
                    </a:lnTo>
                    <a:lnTo>
                      <a:pt x="702" y="0"/>
                    </a:lnTo>
                    <a:lnTo>
                      <a:pt x="632" y="42"/>
                    </a:lnTo>
                    <a:lnTo>
                      <a:pt x="566" y="86"/>
                    </a:lnTo>
                    <a:lnTo>
                      <a:pt x="504" y="131"/>
                    </a:lnTo>
                    <a:lnTo>
                      <a:pt x="446" y="178"/>
                    </a:lnTo>
                    <a:lnTo>
                      <a:pt x="391" y="225"/>
                    </a:lnTo>
                    <a:lnTo>
                      <a:pt x="340" y="276"/>
                    </a:lnTo>
                    <a:lnTo>
                      <a:pt x="293" y="326"/>
                    </a:lnTo>
                    <a:lnTo>
                      <a:pt x="248" y="378"/>
                    </a:lnTo>
                    <a:lnTo>
                      <a:pt x="207" y="430"/>
                    </a:lnTo>
                    <a:lnTo>
                      <a:pt x="168" y="483"/>
                    </a:lnTo>
                    <a:lnTo>
                      <a:pt x="134" y="538"/>
                    </a:lnTo>
                    <a:lnTo>
                      <a:pt x="102" y="595"/>
                    </a:lnTo>
                    <a:lnTo>
                      <a:pt x="73" y="652"/>
                    </a:lnTo>
                    <a:lnTo>
                      <a:pt x="45" y="710"/>
                    </a:lnTo>
                    <a:lnTo>
                      <a:pt x="21" y="768"/>
                    </a:lnTo>
                    <a:lnTo>
                      <a:pt x="0" y="828"/>
                    </a:lnTo>
                    <a:lnTo>
                      <a:pt x="0" y="828"/>
                    </a:lnTo>
                    <a:lnTo>
                      <a:pt x="15" y="838"/>
                    </a:lnTo>
                    <a:lnTo>
                      <a:pt x="26" y="848"/>
                    </a:lnTo>
                    <a:lnTo>
                      <a:pt x="26" y="848"/>
                    </a:lnTo>
                    <a:lnTo>
                      <a:pt x="47" y="867"/>
                    </a:lnTo>
                    <a:lnTo>
                      <a:pt x="70" y="891"/>
                    </a:lnTo>
                    <a:lnTo>
                      <a:pt x="94" y="921"/>
                    </a:lnTo>
                    <a:lnTo>
                      <a:pt x="121" y="955"/>
                    </a:lnTo>
                    <a:lnTo>
                      <a:pt x="149" y="993"/>
                    </a:lnTo>
                    <a:lnTo>
                      <a:pt x="178" y="1037"/>
                    </a:lnTo>
                    <a:lnTo>
                      <a:pt x="206" y="1084"/>
                    </a:lnTo>
                    <a:lnTo>
                      <a:pt x="232" y="1136"/>
                    </a:lnTo>
                    <a:lnTo>
                      <a:pt x="232" y="1136"/>
                    </a:lnTo>
                    <a:lnTo>
                      <a:pt x="246" y="1169"/>
                    </a:lnTo>
                  </a:path>
                </a:pathLst>
              </a:custGeom>
              <a:grpFill/>
              <a:ln w="5080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039667" y="3513535"/>
            <a:ext cx="1448990" cy="1539479"/>
            <a:chOff x="4052888" y="3541712"/>
            <a:chExt cx="1931987" cy="2052639"/>
          </a:xfrm>
          <a:solidFill>
            <a:schemeClr val="accent6">
              <a:lumMod val="75000"/>
            </a:schemeClr>
          </a:solidFill>
        </p:grpSpPr>
        <p:grpSp>
          <p:nvGrpSpPr>
            <p:cNvPr id="16" name="Group 15"/>
            <p:cNvGrpSpPr/>
            <p:nvPr/>
          </p:nvGrpSpPr>
          <p:grpSpPr>
            <a:xfrm>
              <a:off x="4076821" y="3541712"/>
              <a:ext cx="1908054" cy="2052639"/>
              <a:chOff x="4076821" y="3541712"/>
              <a:chExt cx="1908054" cy="2052639"/>
            </a:xfrm>
            <a:grpFill/>
          </p:grpSpPr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4076821" y="3541712"/>
                <a:ext cx="852487" cy="1533525"/>
              </a:xfrm>
              <a:custGeom>
                <a:avLst/>
                <a:gdLst>
                  <a:gd name="T0" fmla="*/ 368 w 537"/>
                  <a:gd name="T1" fmla="*/ 341 h 966"/>
                  <a:gd name="T2" fmla="*/ 368 w 537"/>
                  <a:gd name="T3" fmla="*/ 341 h 966"/>
                  <a:gd name="T4" fmla="*/ 354 w 537"/>
                  <a:gd name="T5" fmla="*/ 308 h 966"/>
                  <a:gd name="T6" fmla="*/ 354 w 537"/>
                  <a:gd name="T7" fmla="*/ 308 h 966"/>
                  <a:gd name="T8" fmla="*/ 328 w 537"/>
                  <a:gd name="T9" fmla="*/ 256 h 966"/>
                  <a:gd name="T10" fmla="*/ 300 w 537"/>
                  <a:gd name="T11" fmla="*/ 209 h 966"/>
                  <a:gd name="T12" fmla="*/ 271 w 537"/>
                  <a:gd name="T13" fmla="*/ 165 h 966"/>
                  <a:gd name="T14" fmla="*/ 243 w 537"/>
                  <a:gd name="T15" fmla="*/ 127 h 966"/>
                  <a:gd name="T16" fmla="*/ 216 w 537"/>
                  <a:gd name="T17" fmla="*/ 94 h 966"/>
                  <a:gd name="T18" fmla="*/ 192 w 537"/>
                  <a:gd name="T19" fmla="*/ 65 h 966"/>
                  <a:gd name="T20" fmla="*/ 167 w 537"/>
                  <a:gd name="T21" fmla="*/ 41 h 966"/>
                  <a:gd name="T22" fmla="*/ 148 w 537"/>
                  <a:gd name="T23" fmla="*/ 20 h 966"/>
                  <a:gd name="T24" fmla="*/ 148 w 537"/>
                  <a:gd name="T25" fmla="*/ 20 h 966"/>
                  <a:gd name="T26" fmla="*/ 135 w 537"/>
                  <a:gd name="T27" fmla="*/ 10 h 966"/>
                  <a:gd name="T28" fmla="*/ 122 w 537"/>
                  <a:gd name="T29" fmla="*/ 0 h 966"/>
                  <a:gd name="T30" fmla="*/ 122 w 537"/>
                  <a:gd name="T31" fmla="*/ 0 h 966"/>
                  <a:gd name="T32" fmla="*/ 102 w 537"/>
                  <a:gd name="T33" fmla="*/ 57 h 966"/>
                  <a:gd name="T34" fmla="*/ 86 w 537"/>
                  <a:gd name="T35" fmla="*/ 112 h 966"/>
                  <a:gd name="T36" fmla="*/ 72 w 537"/>
                  <a:gd name="T37" fmla="*/ 170 h 966"/>
                  <a:gd name="T38" fmla="*/ 59 w 537"/>
                  <a:gd name="T39" fmla="*/ 227 h 966"/>
                  <a:gd name="T40" fmla="*/ 47 w 537"/>
                  <a:gd name="T41" fmla="*/ 285 h 966"/>
                  <a:gd name="T42" fmla="*/ 38 w 537"/>
                  <a:gd name="T43" fmla="*/ 345 h 966"/>
                  <a:gd name="T44" fmla="*/ 30 w 537"/>
                  <a:gd name="T45" fmla="*/ 404 h 966"/>
                  <a:gd name="T46" fmla="*/ 23 w 537"/>
                  <a:gd name="T47" fmla="*/ 465 h 966"/>
                  <a:gd name="T48" fmla="*/ 17 w 537"/>
                  <a:gd name="T49" fmla="*/ 525 h 966"/>
                  <a:gd name="T50" fmla="*/ 12 w 537"/>
                  <a:gd name="T51" fmla="*/ 587 h 966"/>
                  <a:gd name="T52" fmla="*/ 7 w 537"/>
                  <a:gd name="T53" fmla="*/ 648 h 966"/>
                  <a:gd name="T54" fmla="*/ 5 w 537"/>
                  <a:gd name="T55" fmla="*/ 712 h 966"/>
                  <a:gd name="T56" fmla="*/ 0 w 537"/>
                  <a:gd name="T57" fmla="*/ 838 h 966"/>
                  <a:gd name="T58" fmla="*/ 0 w 537"/>
                  <a:gd name="T59" fmla="*/ 966 h 966"/>
                  <a:gd name="T60" fmla="*/ 0 w 537"/>
                  <a:gd name="T61" fmla="*/ 966 h 966"/>
                  <a:gd name="T62" fmla="*/ 80 w 537"/>
                  <a:gd name="T63" fmla="*/ 909 h 966"/>
                  <a:gd name="T64" fmla="*/ 162 w 537"/>
                  <a:gd name="T65" fmla="*/ 851 h 966"/>
                  <a:gd name="T66" fmla="*/ 162 w 537"/>
                  <a:gd name="T67" fmla="*/ 851 h 966"/>
                  <a:gd name="T68" fmla="*/ 250 w 537"/>
                  <a:gd name="T69" fmla="*/ 791 h 966"/>
                  <a:gd name="T70" fmla="*/ 341 w 537"/>
                  <a:gd name="T71" fmla="*/ 729 h 966"/>
                  <a:gd name="T72" fmla="*/ 436 w 537"/>
                  <a:gd name="T73" fmla="*/ 668 h 966"/>
                  <a:gd name="T74" fmla="*/ 537 w 537"/>
                  <a:gd name="T75" fmla="*/ 606 h 966"/>
                  <a:gd name="T76" fmla="*/ 537 w 537"/>
                  <a:gd name="T77" fmla="*/ 606 h 966"/>
                  <a:gd name="T78" fmla="*/ 516 w 537"/>
                  <a:gd name="T79" fmla="*/ 582 h 966"/>
                  <a:gd name="T80" fmla="*/ 495 w 537"/>
                  <a:gd name="T81" fmla="*/ 556 h 966"/>
                  <a:gd name="T82" fmla="*/ 474 w 537"/>
                  <a:gd name="T83" fmla="*/ 527 h 966"/>
                  <a:gd name="T84" fmla="*/ 451 w 537"/>
                  <a:gd name="T85" fmla="*/ 496 h 966"/>
                  <a:gd name="T86" fmla="*/ 430 w 537"/>
                  <a:gd name="T87" fmla="*/ 462 h 966"/>
                  <a:gd name="T88" fmla="*/ 409 w 537"/>
                  <a:gd name="T89" fmla="*/ 423 h 966"/>
                  <a:gd name="T90" fmla="*/ 388 w 537"/>
                  <a:gd name="T91" fmla="*/ 384 h 966"/>
                  <a:gd name="T92" fmla="*/ 368 w 537"/>
                  <a:gd name="T93" fmla="*/ 341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37" h="966">
                    <a:moveTo>
                      <a:pt x="368" y="341"/>
                    </a:moveTo>
                    <a:lnTo>
                      <a:pt x="368" y="341"/>
                    </a:lnTo>
                    <a:lnTo>
                      <a:pt x="354" y="308"/>
                    </a:lnTo>
                    <a:lnTo>
                      <a:pt x="354" y="308"/>
                    </a:lnTo>
                    <a:lnTo>
                      <a:pt x="328" y="256"/>
                    </a:lnTo>
                    <a:lnTo>
                      <a:pt x="300" y="209"/>
                    </a:lnTo>
                    <a:lnTo>
                      <a:pt x="271" y="165"/>
                    </a:lnTo>
                    <a:lnTo>
                      <a:pt x="243" y="127"/>
                    </a:lnTo>
                    <a:lnTo>
                      <a:pt x="216" y="94"/>
                    </a:lnTo>
                    <a:lnTo>
                      <a:pt x="192" y="65"/>
                    </a:lnTo>
                    <a:lnTo>
                      <a:pt x="167" y="41"/>
                    </a:lnTo>
                    <a:lnTo>
                      <a:pt x="148" y="20"/>
                    </a:lnTo>
                    <a:lnTo>
                      <a:pt x="148" y="20"/>
                    </a:lnTo>
                    <a:lnTo>
                      <a:pt x="135" y="1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02" y="57"/>
                    </a:lnTo>
                    <a:lnTo>
                      <a:pt x="86" y="112"/>
                    </a:lnTo>
                    <a:lnTo>
                      <a:pt x="72" y="170"/>
                    </a:lnTo>
                    <a:lnTo>
                      <a:pt x="59" y="227"/>
                    </a:lnTo>
                    <a:lnTo>
                      <a:pt x="47" y="285"/>
                    </a:lnTo>
                    <a:lnTo>
                      <a:pt x="38" y="345"/>
                    </a:lnTo>
                    <a:lnTo>
                      <a:pt x="30" y="404"/>
                    </a:lnTo>
                    <a:lnTo>
                      <a:pt x="23" y="465"/>
                    </a:lnTo>
                    <a:lnTo>
                      <a:pt x="17" y="525"/>
                    </a:lnTo>
                    <a:lnTo>
                      <a:pt x="12" y="587"/>
                    </a:lnTo>
                    <a:lnTo>
                      <a:pt x="7" y="648"/>
                    </a:lnTo>
                    <a:lnTo>
                      <a:pt x="5" y="712"/>
                    </a:lnTo>
                    <a:lnTo>
                      <a:pt x="0" y="838"/>
                    </a:lnTo>
                    <a:lnTo>
                      <a:pt x="0" y="966"/>
                    </a:lnTo>
                    <a:lnTo>
                      <a:pt x="0" y="966"/>
                    </a:lnTo>
                    <a:lnTo>
                      <a:pt x="80" y="909"/>
                    </a:lnTo>
                    <a:lnTo>
                      <a:pt x="162" y="851"/>
                    </a:lnTo>
                    <a:lnTo>
                      <a:pt x="162" y="851"/>
                    </a:lnTo>
                    <a:lnTo>
                      <a:pt x="250" y="791"/>
                    </a:lnTo>
                    <a:lnTo>
                      <a:pt x="341" y="729"/>
                    </a:lnTo>
                    <a:lnTo>
                      <a:pt x="436" y="668"/>
                    </a:lnTo>
                    <a:lnTo>
                      <a:pt x="537" y="606"/>
                    </a:lnTo>
                    <a:lnTo>
                      <a:pt x="537" y="606"/>
                    </a:lnTo>
                    <a:lnTo>
                      <a:pt x="516" y="582"/>
                    </a:lnTo>
                    <a:lnTo>
                      <a:pt x="495" y="556"/>
                    </a:lnTo>
                    <a:lnTo>
                      <a:pt x="474" y="527"/>
                    </a:lnTo>
                    <a:lnTo>
                      <a:pt x="451" y="496"/>
                    </a:lnTo>
                    <a:lnTo>
                      <a:pt x="430" y="462"/>
                    </a:lnTo>
                    <a:lnTo>
                      <a:pt x="409" y="423"/>
                    </a:lnTo>
                    <a:lnTo>
                      <a:pt x="388" y="384"/>
                    </a:lnTo>
                    <a:lnTo>
                      <a:pt x="368" y="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4197350" y="4424363"/>
                <a:ext cx="1787525" cy="1169988"/>
              </a:xfrm>
              <a:custGeom>
                <a:avLst/>
                <a:gdLst>
                  <a:gd name="T0" fmla="*/ 890 w 1126"/>
                  <a:gd name="T1" fmla="*/ 478 h 737"/>
                  <a:gd name="T2" fmla="*/ 866 w 1126"/>
                  <a:gd name="T3" fmla="*/ 459 h 737"/>
                  <a:gd name="T4" fmla="*/ 802 w 1126"/>
                  <a:gd name="T5" fmla="*/ 402 h 737"/>
                  <a:gd name="T6" fmla="*/ 789 w 1126"/>
                  <a:gd name="T7" fmla="*/ 386 h 737"/>
                  <a:gd name="T8" fmla="*/ 772 w 1126"/>
                  <a:gd name="T9" fmla="*/ 350 h 737"/>
                  <a:gd name="T10" fmla="*/ 768 w 1126"/>
                  <a:gd name="T11" fmla="*/ 331 h 737"/>
                  <a:gd name="T12" fmla="*/ 772 w 1126"/>
                  <a:gd name="T13" fmla="*/ 314 h 737"/>
                  <a:gd name="T14" fmla="*/ 780 w 1126"/>
                  <a:gd name="T15" fmla="*/ 300 h 737"/>
                  <a:gd name="T16" fmla="*/ 794 w 1126"/>
                  <a:gd name="T17" fmla="*/ 289 h 737"/>
                  <a:gd name="T18" fmla="*/ 819 w 1126"/>
                  <a:gd name="T19" fmla="*/ 282 h 737"/>
                  <a:gd name="T20" fmla="*/ 836 w 1126"/>
                  <a:gd name="T21" fmla="*/ 279 h 737"/>
                  <a:gd name="T22" fmla="*/ 872 w 1126"/>
                  <a:gd name="T23" fmla="*/ 266 h 737"/>
                  <a:gd name="T24" fmla="*/ 895 w 1126"/>
                  <a:gd name="T25" fmla="*/ 251 h 737"/>
                  <a:gd name="T26" fmla="*/ 914 w 1126"/>
                  <a:gd name="T27" fmla="*/ 233 h 737"/>
                  <a:gd name="T28" fmla="*/ 929 w 1126"/>
                  <a:gd name="T29" fmla="*/ 211 h 737"/>
                  <a:gd name="T30" fmla="*/ 934 w 1126"/>
                  <a:gd name="T31" fmla="*/ 182 h 737"/>
                  <a:gd name="T32" fmla="*/ 927 w 1126"/>
                  <a:gd name="T33" fmla="*/ 148 h 737"/>
                  <a:gd name="T34" fmla="*/ 919 w 1126"/>
                  <a:gd name="T35" fmla="*/ 128 h 737"/>
                  <a:gd name="T36" fmla="*/ 917 w 1126"/>
                  <a:gd name="T37" fmla="*/ 126 h 737"/>
                  <a:gd name="T38" fmla="*/ 906 w 1126"/>
                  <a:gd name="T39" fmla="*/ 105 h 737"/>
                  <a:gd name="T40" fmla="*/ 901 w 1126"/>
                  <a:gd name="T41" fmla="*/ 97 h 737"/>
                  <a:gd name="T42" fmla="*/ 890 w 1126"/>
                  <a:gd name="T43" fmla="*/ 84 h 737"/>
                  <a:gd name="T44" fmla="*/ 870 w 1126"/>
                  <a:gd name="T45" fmla="*/ 60 h 737"/>
                  <a:gd name="T46" fmla="*/ 854 w 1126"/>
                  <a:gd name="T47" fmla="*/ 44 h 737"/>
                  <a:gd name="T48" fmla="*/ 801 w 1126"/>
                  <a:gd name="T49" fmla="*/ 0 h 737"/>
                  <a:gd name="T50" fmla="*/ 705 w 1126"/>
                  <a:gd name="T51" fmla="*/ 55 h 737"/>
                  <a:gd name="T52" fmla="*/ 613 w 1126"/>
                  <a:gd name="T53" fmla="*/ 109 h 737"/>
                  <a:gd name="T54" fmla="*/ 566 w 1126"/>
                  <a:gd name="T55" fmla="*/ 136 h 737"/>
                  <a:gd name="T56" fmla="*/ 263 w 1126"/>
                  <a:gd name="T57" fmla="*/ 324 h 737"/>
                  <a:gd name="T58" fmla="*/ 0 w 1126"/>
                  <a:gd name="T59" fmla="*/ 501 h 737"/>
                  <a:gd name="T60" fmla="*/ 76 w 1126"/>
                  <a:gd name="T61" fmla="*/ 528 h 737"/>
                  <a:gd name="T62" fmla="*/ 225 w 1126"/>
                  <a:gd name="T63" fmla="*/ 575 h 737"/>
                  <a:gd name="T64" fmla="*/ 368 w 1126"/>
                  <a:gd name="T65" fmla="*/ 618 h 737"/>
                  <a:gd name="T66" fmla="*/ 506 w 1126"/>
                  <a:gd name="T67" fmla="*/ 652 h 737"/>
                  <a:gd name="T68" fmla="*/ 639 w 1126"/>
                  <a:gd name="T69" fmla="*/ 681 h 737"/>
                  <a:gd name="T70" fmla="*/ 767 w 1126"/>
                  <a:gd name="T71" fmla="*/ 705 h 737"/>
                  <a:gd name="T72" fmla="*/ 890 w 1126"/>
                  <a:gd name="T73" fmla="*/ 721 h 737"/>
                  <a:gd name="T74" fmla="*/ 1008 w 1126"/>
                  <a:gd name="T75" fmla="*/ 734 h 737"/>
                  <a:gd name="T76" fmla="*/ 1065 w 1126"/>
                  <a:gd name="T77" fmla="*/ 737 h 737"/>
                  <a:gd name="T78" fmla="*/ 1097 w 1126"/>
                  <a:gd name="T79" fmla="*/ 679 h 737"/>
                  <a:gd name="T80" fmla="*/ 1126 w 1126"/>
                  <a:gd name="T81" fmla="*/ 613 h 737"/>
                  <a:gd name="T82" fmla="*/ 1089 w 1126"/>
                  <a:gd name="T83" fmla="*/ 598 h 737"/>
                  <a:gd name="T84" fmla="*/ 1023 w 1126"/>
                  <a:gd name="T85" fmla="*/ 564 h 737"/>
                  <a:gd name="T86" fmla="*/ 964 w 1126"/>
                  <a:gd name="T87" fmla="*/ 530 h 737"/>
                  <a:gd name="T88" fmla="*/ 890 w 1126"/>
                  <a:gd name="T89" fmla="*/ 478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26" h="737">
                    <a:moveTo>
                      <a:pt x="890" y="478"/>
                    </a:moveTo>
                    <a:lnTo>
                      <a:pt x="890" y="478"/>
                    </a:lnTo>
                    <a:lnTo>
                      <a:pt x="866" y="459"/>
                    </a:lnTo>
                    <a:lnTo>
                      <a:pt x="866" y="459"/>
                    </a:lnTo>
                    <a:lnTo>
                      <a:pt x="830" y="428"/>
                    </a:lnTo>
                    <a:lnTo>
                      <a:pt x="802" y="402"/>
                    </a:lnTo>
                    <a:lnTo>
                      <a:pt x="802" y="402"/>
                    </a:lnTo>
                    <a:lnTo>
                      <a:pt x="789" y="386"/>
                    </a:lnTo>
                    <a:lnTo>
                      <a:pt x="778" y="368"/>
                    </a:lnTo>
                    <a:lnTo>
                      <a:pt x="772" y="350"/>
                    </a:lnTo>
                    <a:lnTo>
                      <a:pt x="770" y="340"/>
                    </a:lnTo>
                    <a:lnTo>
                      <a:pt x="768" y="331"/>
                    </a:lnTo>
                    <a:lnTo>
                      <a:pt x="768" y="323"/>
                    </a:lnTo>
                    <a:lnTo>
                      <a:pt x="772" y="314"/>
                    </a:lnTo>
                    <a:lnTo>
                      <a:pt x="775" y="306"/>
                    </a:lnTo>
                    <a:lnTo>
                      <a:pt x="780" y="300"/>
                    </a:lnTo>
                    <a:lnTo>
                      <a:pt x="786" y="293"/>
                    </a:lnTo>
                    <a:lnTo>
                      <a:pt x="794" y="289"/>
                    </a:lnTo>
                    <a:lnTo>
                      <a:pt x="806" y="284"/>
                    </a:lnTo>
                    <a:lnTo>
                      <a:pt x="819" y="282"/>
                    </a:lnTo>
                    <a:lnTo>
                      <a:pt x="819" y="282"/>
                    </a:lnTo>
                    <a:lnTo>
                      <a:pt x="836" y="279"/>
                    </a:lnTo>
                    <a:lnTo>
                      <a:pt x="859" y="271"/>
                    </a:lnTo>
                    <a:lnTo>
                      <a:pt x="872" y="266"/>
                    </a:lnTo>
                    <a:lnTo>
                      <a:pt x="883" y="259"/>
                    </a:lnTo>
                    <a:lnTo>
                      <a:pt x="895" y="251"/>
                    </a:lnTo>
                    <a:lnTo>
                      <a:pt x="904" y="243"/>
                    </a:lnTo>
                    <a:lnTo>
                      <a:pt x="914" y="233"/>
                    </a:lnTo>
                    <a:lnTo>
                      <a:pt x="922" y="222"/>
                    </a:lnTo>
                    <a:lnTo>
                      <a:pt x="929" y="211"/>
                    </a:lnTo>
                    <a:lnTo>
                      <a:pt x="932" y="196"/>
                    </a:lnTo>
                    <a:lnTo>
                      <a:pt x="934" y="182"/>
                    </a:lnTo>
                    <a:lnTo>
                      <a:pt x="932" y="165"/>
                    </a:lnTo>
                    <a:lnTo>
                      <a:pt x="927" y="148"/>
                    </a:lnTo>
                    <a:lnTo>
                      <a:pt x="919" y="128"/>
                    </a:lnTo>
                    <a:lnTo>
                      <a:pt x="919" y="128"/>
                    </a:lnTo>
                    <a:lnTo>
                      <a:pt x="917" y="126"/>
                    </a:lnTo>
                    <a:lnTo>
                      <a:pt x="917" y="126"/>
                    </a:lnTo>
                    <a:lnTo>
                      <a:pt x="906" y="105"/>
                    </a:lnTo>
                    <a:lnTo>
                      <a:pt x="906" y="105"/>
                    </a:lnTo>
                    <a:lnTo>
                      <a:pt x="901" y="97"/>
                    </a:lnTo>
                    <a:lnTo>
                      <a:pt x="901" y="97"/>
                    </a:lnTo>
                    <a:lnTo>
                      <a:pt x="890" y="84"/>
                    </a:lnTo>
                    <a:lnTo>
                      <a:pt x="890" y="84"/>
                    </a:lnTo>
                    <a:lnTo>
                      <a:pt x="870" y="60"/>
                    </a:lnTo>
                    <a:lnTo>
                      <a:pt x="870" y="60"/>
                    </a:lnTo>
                    <a:lnTo>
                      <a:pt x="854" y="44"/>
                    </a:lnTo>
                    <a:lnTo>
                      <a:pt x="854" y="44"/>
                    </a:lnTo>
                    <a:lnTo>
                      <a:pt x="827" y="19"/>
                    </a:lnTo>
                    <a:lnTo>
                      <a:pt x="801" y="0"/>
                    </a:lnTo>
                    <a:lnTo>
                      <a:pt x="801" y="0"/>
                    </a:lnTo>
                    <a:lnTo>
                      <a:pt x="705" y="55"/>
                    </a:lnTo>
                    <a:lnTo>
                      <a:pt x="613" y="109"/>
                    </a:lnTo>
                    <a:lnTo>
                      <a:pt x="613" y="109"/>
                    </a:lnTo>
                    <a:lnTo>
                      <a:pt x="566" y="136"/>
                    </a:lnTo>
                    <a:lnTo>
                      <a:pt x="566" y="136"/>
                    </a:lnTo>
                    <a:lnTo>
                      <a:pt x="409" y="232"/>
                    </a:lnTo>
                    <a:lnTo>
                      <a:pt x="263" y="324"/>
                    </a:lnTo>
                    <a:lnTo>
                      <a:pt x="127" y="415"/>
                    </a:lnTo>
                    <a:lnTo>
                      <a:pt x="0" y="501"/>
                    </a:lnTo>
                    <a:lnTo>
                      <a:pt x="0" y="501"/>
                    </a:lnTo>
                    <a:lnTo>
                      <a:pt x="76" y="528"/>
                    </a:lnTo>
                    <a:lnTo>
                      <a:pt x="151" y="553"/>
                    </a:lnTo>
                    <a:lnTo>
                      <a:pt x="225" y="575"/>
                    </a:lnTo>
                    <a:lnTo>
                      <a:pt x="297" y="596"/>
                    </a:lnTo>
                    <a:lnTo>
                      <a:pt x="368" y="618"/>
                    </a:lnTo>
                    <a:lnTo>
                      <a:pt x="438" y="635"/>
                    </a:lnTo>
                    <a:lnTo>
                      <a:pt x="506" y="652"/>
                    </a:lnTo>
                    <a:lnTo>
                      <a:pt x="572" y="668"/>
                    </a:lnTo>
                    <a:lnTo>
                      <a:pt x="639" y="681"/>
                    </a:lnTo>
                    <a:lnTo>
                      <a:pt x="704" y="694"/>
                    </a:lnTo>
                    <a:lnTo>
                      <a:pt x="767" y="705"/>
                    </a:lnTo>
                    <a:lnTo>
                      <a:pt x="828" y="713"/>
                    </a:lnTo>
                    <a:lnTo>
                      <a:pt x="890" y="721"/>
                    </a:lnTo>
                    <a:lnTo>
                      <a:pt x="950" y="728"/>
                    </a:lnTo>
                    <a:lnTo>
                      <a:pt x="1008" y="734"/>
                    </a:lnTo>
                    <a:lnTo>
                      <a:pt x="1065" y="737"/>
                    </a:lnTo>
                    <a:lnTo>
                      <a:pt x="1065" y="737"/>
                    </a:lnTo>
                    <a:lnTo>
                      <a:pt x="1081" y="708"/>
                    </a:lnTo>
                    <a:lnTo>
                      <a:pt x="1097" y="679"/>
                    </a:lnTo>
                    <a:lnTo>
                      <a:pt x="1112" y="647"/>
                    </a:lnTo>
                    <a:lnTo>
                      <a:pt x="1126" y="613"/>
                    </a:lnTo>
                    <a:lnTo>
                      <a:pt x="1126" y="613"/>
                    </a:lnTo>
                    <a:lnTo>
                      <a:pt x="1089" y="598"/>
                    </a:lnTo>
                    <a:lnTo>
                      <a:pt x="1055" y="582"/>
                    </a:lnTo>
                    <a:lnTo>
                      <a:pt x="1023" y="564"/>
                    </a:lnTo>
                    <a:lnTo>
                      <a:pt x="992" y="548"/>
                    </a:lnTo>
                    <a:lnTo>
                      <a:pt x="964" y="530"/>
                    </a:lnTo>
                    <a:lnTo>
                      <a:pt x="937" y="512"/>
                    </a:lnTo>
                    <a:lnTo>
                      <a:pt x="890" y="478"/>
                    </a:lnTo>
                    <a:lnTo>
                      <a:pt x="890" y="478"/>
                    </a:lnTo>
                    <a:close/>
                  </a:path>
                </a:pathLst>
              </a:custGeom>
              <a:grpFill/>
              <a:ln w="5080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052888" y="3541713"/>
              <a:ext cx="852487" cy="1533525"/>
            </a:xfrm>
            <a:custGeom>
              <a:avLst/>
              <a:gdLst>
                <a:gd name="T0" fmla="*/ 368 w 537"/>
                <a:gd name="T1" fmla="*/ 341 h 966"/>
                <a:gd name="T2" fmla="*/ 368 w 537"/>
                <a:gd name="T3" fmla="*/ 341 h 966"/>
                <a:gd name="T4" fmla="*/ 354 w 537"/>
                <a:gd name="T5" fmla="*/ 308 h 966"/>
                <a:gd name="T6" fmla="*/ 354 w 537"/>
                <a:gd name="T7" fmla="*/ 308 h 966"/>
                <a:gd name="T8" fmla="*/ 328 w 537"/>
                <a:gd name="T9" fmla="*/ 256 h 966"/>
                <a:gd name="T10" fmla="*/ 300 w 537"/>
                <a:gd name="T11" fmla="*/ 209 h 966"/>
                <a:gd name="T12" fmla="*/ 271 w 537"/>
                <a:gd name="T13" fmla="*/ 165 h 966"/>
                <a:gd name="T14" fmla="*/ 243 w 537"/>
                <a:gd name="T15" fmla="*/ 127 h 966"/>
                <a:gd name="T16" fmla="*/ 216 w 537"/>
                <a:gd name="T17" fmla="*/ 94 h 966"/>
                <a:gd name="T18" fmla="*/ 192 w 537"/>
                <a:gd name="T19" fmla="*/ 65 h 966"/>
                <a:gd name="T20" fmla="*/ 167 w 537"/>
                <a:gd name="T21" fmla="*/ 41 h 966"/>
                <a:gd name="T22" fmla="*/ 148 w 537"/>
                <a:gd name="T23" fmla="*/ 20 h 966"/>
                <a:gd name="T24" fmla="*/ 148 w 537"/>
                <a:gd name="T25" fmla="*/ 20 h 966"/>
                <a:gd name="T26" fmla="*/ 135 w 537"/>
                <a:gd name="T27" fmla="*/ 10 h 966"/>
                <a:gd name="T28" fmla="*/ 122 w 537"/>
                <a:gd name="T29" fmla="*/ 0 h 966"/>
                <a:gd name="T30" fmla="*/ 122 w 537"/>
                <a:gd name="T31" fmla="*/ 0 h 966"/>
                <a:gd name="T32" fmla="*/ 102 w 537"/>
                <a:gd name="T33" fmla="*/ 57 h 966"/>
                <a:gd name="T34" fmla="*/ 86 w 537"/>
                <a:gd name="T35" fmla="*/ 112 h 966"/>
                <a:gd name="T36" fmla="*/ 72 w 537"/>
                <a:gd name="T37" fmla="*/ 170 h 966"/>
                <a:gd name="T38" fmla="*/ 59 w 537"/>
                <a:gd name="T39" fmla="*/ 227 h 966"/>
                <a:gd name="T40" fmla="*/ 47 w 537"/>
                <a:gd name="T41" fmla="*/ 285 h 966"/>
                <a:gd name="T42" fmla="*/ 38 w 537"/>
                <a:gd name="T43" fmla="*/ 345 h 966"/>
                <a:gd name="T44" fmla="*/ 30 w 537"/>
                <a:gd name="T45" fmla="*/ 404 h 966"/>
                <a:gd name="T46" fmla="*/ 23 w 537"/>
                <a:gd name="T47" fmla="*/ 465 h 966"/>
                <a:gd name="T48" fmla="*/ 17 w 537"/>
                <a:gd name="T49" fmla="*/ 525 h 966"/>
                <a:gd name="T50" fmla="*/ 12 w 537"/>
                <a:gd name="T51" fmla="*/ 587 h 966"/>
                <a:gd name="T52" fmla="*/ 7 w 537"/>
                <a:gd name="T53" fmla="*/ 648 h 966"/>
                <a:gd name="T54" fmla="*/ 5 w 537"/>
                <a:gd name="T55" fmla="*/ 712 h 966"/>
                <a:gd name="T56" fmla="*/ 0 w 537"/>
                <a:gd name="T57" fmla="*/ 838 h 966"/>
                <a:gd name="T58" fmla="*/ 0 w 537"/>
                <a:gd name="T59" fmla="*/ 966 h 966"/>
                <a:gd name="T60" fmla="*/ 0 w 537"/>
                <a:gd name="T61" fmla="*/ 966 h 966"/>
                <a:gd name="T62" fmla="*/ 80 w 537"/>
                <a:gd name="T63" fmla="*/ 909 h 966"/>
                <a:gd name="T64" fmla="*/ 162 w 537"/>
                <a:gd name="T65" fmla="*/ 851 h 966"/>
                <a:gd name="T66" fmla="*/ 162 w 537"/>
                <a:gd name="T67" fmla="*/ 851 h 966"/>
                <a:gd name="T68" fmla="*/ 250 w 537"/>
                <a:gd name="T69" fmla="*/ 791 h 966"/>
                <a:gd name="T70" fmla="*/ 341 w 537"/>
                <a:gd name="T71" fmla="*/ 729 h 966"/>
                <a:gd name="T72" fmla="*/ 436 w 537"/>
                <a:gd name="T73" fmla="*/ 668 h 966"/>
                <a:gd name="T74" fmla="*/ 537 w 537"/>
                <a:gd name="T75" fmla="*/ 606 h 966"/>
                <a:gd name="T76" fmla="*/ 537 w 537"/>
                <a:gd name="T77" fmla="*/ 606 h 966"/>
                <a:gd name="T78" fmla="*/ 516 w 537"/>
                <a:gd name="T79" fmla="*/ 582 h 966"/>
                <a:gd name="T80" fmla="*/ 495 w 537"/>
                <a:gd name="T81" fmla="*/ 556 h 966"/>
                <a:gd name="T82" fmla="*/ 474 w 537"/>
                <a:gd name="T83" fmla="*/ 527 h 966"/>
                <a:gd name="T84" fmla="*/ 451 w 537"/>
                <a:gd name="T85" fmla="*/ 496 h 966"/>
                <a:gd name="T86" fmla="*/ 430 w 537"/>
                <a:gd name="T87" fmla="*/ 462 h 966"/>
                <a:gd name="T88" fmla="*/ 409 w 537"/>
                <a:gd name="T89" fmla="*/ 423 h 966"/>
                <a:gd name="T90" fmla="*/ 388 w 537"/>
                <a:gd name="T91" fmla="*/ 384 h 966"/>
                <a:gd name="T92" fmla="*/ 368 w 537"/>
                <a:gd name="T93" fmla="*/ 341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7" h="966">
                  <a:moveTo>
                    <a:pt x="368" y="341"/>
                  </a:moveTo>
                  <a:lnTo>
                    <a:pt x="368" y="341"/>
                  </a:lnTo>
                  <a:lnTo>
                    <a:pt x="354" y="308"/>
                  </a:lnTo>
                  <a:lnTo>
                    <a:pt x="354" y="308"/>
                  </a:lnTo>
                  <a:lnTo>
                    <a:pt x="328" y="256"/>
                  </a:lnTo>
                  <a:lnTo>
                    <a:pt x="300" y="209"/>
                  </a:lnTo>
                  <a:lnTo>
                    <a:pt x="271" y="165"/>
                  </a:lnTo>
                  <a:lnTo>
                    <a:pt x="243" y="127"/>
                  </a:lnTo>
                  <a:lnTo>
                    <a:pt x="216" y="94"/>
                  </a:lnTo>
                  <a:lnTo>
                    <a:pt x="192" y="65"/>
                  </a:lnTo>
                  <a:lnTo>
                    <a:pt x="167" y="41"/>
                  </a:lnTo>
                  <a:lnTo>
                    <a:pt x="148" y="20"/>
                  </a:lnTo>
                  <a:lnTo>
                    <a:pt x="148" y="20"/>
                  </a:lnTo>
                  <a:lnTo>
                    <a:pt x="135" y="1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57"/>
                  </a:lnTo>
                  <a:lnTo>
                    <a:pt x="86" y="112"/>
                  </a:lnTo>
                  <a:lnTo>
                    <a:pt x="72" y="170"/>
                  </a:lnTo>
                  <a:lnTo>
                    <a:pt x="59" y="227"/>
                  </a:lnTo>
                  <a:lnTo>
                    <a:pt x="47" y="285"/>
                  </a:lnTo>
                  <a:lnTo>
                    <a:pt x="38" y="345"/>
                  </a:lnTo>
                  <a:lnTo>
                    <a:pt x="30" y="404"/>
                  </a:lnTo>
                  <a:lnTo>
                    <a:pt x="23" y="465"/>
                  </a:lnTo>
                  <a:lnTo>
                    <a:pt x="17" y="525"/>
                  </a:lnTo>
                  <a:lnTo>
                    <a:pt x="12" y="587"/>
                  </a:lnTo>
                  <a:lnTo>
                    <a:pt x="7" y="648"/>
                  </a:lnTo>
                  <a:lnTo>
                    <a:pt x="5" y="712"/>
                  </a:lnTo>
                  <a:lnTo>
                    <a:pt x="0" y="838"/>
                  </a:lnTo>
                  <a:lnTo>
                    <a:pt x="0" y="966"/>
                  </a:lnTo>
                  <a:lnTo>
                    <a:pt x="0" y="966"/>
                  </a:lnTo>
                  <a:lnTo>
                    <a:pt x="80" y="909"/>
                  </a:lnTo>
                  <a:lnTo>
                    <a:pt x="162" y="851"/>
                  </a:lnTo>
                  <a:lnTo>
                    <a:pt x="162" y="851"/>
                  </a:lnTo>
                  <a:lnTo>
                    <a:pt x="250" y="791"/>
                  </a:lnTo>
                  <a:lnTo>
                    <a:pt x="341" y="729"/>
                  </a:lnTo>
                  <a:lnTo>
                    <a:pt x="436" y="668"/>
                  </a:lnTo>
                  <a:lnTo>
                    <a:pt x="537" y="606"/>
                  </a:lnTo>
                  <a:lnTo>
                    <a:pt x="537" y="606"/>
                  </a:lnTo>
                  <a:lnTo>
                    <a:pt x="516" y="582"/>
                  </a:lnTo>
                  <a:lnTo>
                    <a:pt x="495" y="556"/>
                  </a:lnTo>
                  <a:lnTo>
                    <a:pt x="474" y="527"/>
                  </a:lnTo>
                  <a:lnTo>
                    <a:pt x="451" y="496"/>
                  </a:lnTo>
                  <a:lnTo>
                    <a:pt x="430" y="462"/>
                  </a:lnTo>
                  <a:lnTo>
                    <a:pt x="409" y="423"/>
                  </a:lnTo>
                  <a:lnTo>
                    <a:pt x="388" y="384"/>
                  </a:lnTo>
                  <a:lnTo>
                    <a:pt x="368" y="341"/>
                  </a:lnTo>
                </a:path>
              </a:pathLst>
            </a:custGeom>
            <a:grpFill/>
            <a:ln w="508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5" name="Freeform 15"/>
          <p:cNvSpPr>
            <a:spLocks/>
          </p:cNvSpPr>
          <p:nvPr/>
        </p:nvSpPr>
        <p:spPr bwMode="auto">
          <a:xfrm>
            <a:off x="5510213" y="1203723"/>
            <a:ext cx="1078706" cy="1718072"/>
          </a:xfrm>
          <a:custGeom>
            <a:avLst/>
            <a:gdLst>
              <a:gd name="T0" fmla="*/ 823 w 906"/>
              <a:gd name="T1" fmla="*/ 18 h 1443"/>
              <a:gd name="T2" fmla="*/ 783 w 906"/>
              <a:gd name="T3" fmla="*/ 102 h 1443"/>
              <a:gd name="T4" fmla="*/ 705 w 906"/>
              <a:gd name="T5" fmla="*/ 211 h 1443"/>
              <a:gd name="T6" fmla="*/ 635 w 906"/>
              <a:gd name="T7" fmla="*/ 287 h 1443"/>
              <a:gd name="T8" fmla="*/ 546 w 906"/>
              <a:gd name="T9" fmla="*/ 370 h 1443"/>
              <a:gd name="T10" fmla="*/ 433 w 906"/>
              <a:gd name="T11" fmla="*/ 454 h 1443"/>
              <a:gd name="T12" fmla="*/ 293 w 906"/>
              <a:gd name="T13" fmla="*/ 538 h 1443"/>
              <a:gd name="T14" fmla="*/ 128 w 906"/>
              <a:gd name="T15" fmla="*/ 621 h 1443"/>
              <a:gd name="T16" fmla="*/ 0 w 906"/>
              <a:gd name="T17" fmla="*/ 673 h 1443"/>
              <a:gd name="T18" fmla="*/ 71 w 906"/>
              <a:gd name="T19" fmla="*/ 785 h 1443"/>
              <a:gd name="T20" fmla="*/ 136 w 906"/>
              <a:gd name="T21" fmla="*/ 864 h 1443"/>
              <a:gd name="T22" fmla="*/ 186 w 906"/>
              <a:gd name="T23" fmla="*/ 913 h 1443"/>
              <a:gd name="T24" fmla="*/ 225 w 906"/>
              <a:gd name="T25" fmla="*/ 931 h 1443"/>
              <a:gd name="T26" fmla="*/ 254 w 906"/>
              <a:gd name="T27" fmla="*/ 932 h 1443"/>
              <a:gd name="T28" fmla="*/ 279 w 906"/>
              <a:gd name="T29" fmla="*/ 921 h 1443"/>
              <a:gd name="T30" fmla="*/ 293 w 906"/>
              <a:gd name="T31" fmla="*/ 895 h 1443"/>
              <a:gd name="T32" fmla="*/ 300 w 906"/>
              <a:gd name="T33" fmla="*/ 859 h 1443"/>
              <a:gd name="T34" fmla="*/ 316 w 906"/>
              <a:gd name="T35" fmla="*/ 817 h 1443"/>
              <a:gd name="T36" fmla="*/ 347 w 906"/>
              <a:gd name="T37" fmla="*/ 780 h 1443"/>
              <a:gd name="T38" fmla="*/ 384 w 906"/>
              <a:gd name="T39" fmla="*/ 764 h 1443"/>
              <a:gd name="T40" fmla="*/ 413 w 906"/>
              <a:gd name="T41" fmla="*/ 764 h 1443"/>
              <a:gd name="T42" fmla="*/ 446 w 906"/>
              <a:gd name="T43" fmla="*/ 775 h 1443"/>
              <a:gd name="T44" fmla="*/ 514 w 906"/>
              <a:gd name="T45" fmla="*/ 822 h 1443"/>
              <a:gd name="T46" fmla="*/ 531 w 906"/>
              <a:gd name="T47" fmla="*/ 838 h 1443"/>
              <a:gd name="T48" fmla="*/ 590 w 906"/>
              <a:gd name="T49" fmla="*/ 790 h 1443"/>
              <a:gd name="T50" fmla="*/ 676 w 906"/>
              <a:gd name="T51" fmla="*/ 556 h 1443"/>
              <a:gd name="T52" fmla="*/ 744 w 906"/>
              <a:gd name="T53" fmla="*/ 307 h 1443"/>
              <a:gd name="T54" fmla="*/ 752 w 906"/>
              <a:gd name="T55" fmla="*/ 315 h 1443"/>
              <a:gd name="T56" fmla="*/ 705 w 906"/>
              <a:gd name="T57" fmla="*/ 587 h 1443"/>
              <a:gd name="T58" fmla="*/ 632 w 906"/>
              <a:gd name="T59" fmla="*/ 848 h 1443"/>
              <a:gd name="T60" fmla="*/ 601 w 906"/>
              <a:gd name="T61" fmla="*/ 932 h 1443"/>
              <a:gd name="T62" fmla="*/ 546 w 906"/>
              <a:gd name="T63" fmla="*/ 1059 h 1443"/>
              <a:gd name="T64" fmla="*/ 473 w 906"/>
              <a:gd name="T65" fmla="*/ 1196 h 1443"/>
              <a:gd name="T66" fmla="*/ 475 w 906"/>
              <a:gd name="T67" fmla="*/ 1198 h 1443"/>
              <a:gd name="T68" fmla="*/ 557 w 906"/>
              <a:gd name="T69" fmla="*/ 1269 h 1443"/>
              <a:gd name="T70" fmla="*/ 690 w 906"/>
              <a:gd name="T71" fmla="*/ 1355 h 1443"/>
              <a:gd name="T72" fmla="*/ 804 w 906"/>
              <a:gd name="T73" fmla="*/ 1409 h 1443"/>
              <a:gd name="T74" fmla="*/ 804 w 906"/>
              <a:gd name="T75" fmla="*/ 1409 h 1443"/>
              <a:gd name="T76" fmla="*/ 880 w 906"/>
              <a:gd name="T77" fmla="*/ 1443 h 1443"/>
              <a:gd name="T78" fmla="*/ 898 w 906"/>
              <a:gd name="T79" fmla="*/ 1227 h 1443"/>
              <a:gd name="T80" fmla="*/ 906 w 906"/>
              <a:gd name="T81" fmla="*/ 869 h 1443"/>
              <a:gd name="T82" fmla="*/ 893 w 906"/>
              <a:gd name="T83" fmla="*/ 550 h 1443"/>
              <a:gd name="T84" fmla="*/ 870 w 906"/>
              <a:gd name="T85" fmla="*/ 286 h 1443"/>
              <a:gd name="T86" fmla="*/ 834 w 906"/>
              <a:gd name="T87" fmla="*/ 2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06" h="1443">
                <a:moveTo>
                  <a:pt x="830" y="0"/>
                </a:moveTo>
                <a:lnTo>
                  <a:pt x="830" y="0"/>
                </a:lnTo>
                <a:lnTo>
                  <a:pt x="823" y="18"/>
                </a:lnTo>
                <a:lnTo>
                  <a:pt x="815" y="39"/>
                </a:lnTo>
                <a:lnTo>
                  <a:pt x="800" y="67"/>
                </a:lnTo>
                <a:lnTo>
                  <a:pt x="783" y="102"/>
                </a:lnTo>
                <a:lnTo>
                  <a:pt x="757" y="141"/>
                </a:lnTo>
                <a:lnTo>
                  <a:pt x="724" y="187"/>
                </a:lnTo>
                <a:lnTo>
                  <a:pt x="705" y="211"/>
                </a:lnTo>
                <a:lnTo>
                  <a:pt x="684" y="235"/>
                </a:lnTo>
                <a:lnTo>
                  <a:pt x="661" y="261"/>
                </a:lnTo>
                <a:lnTo>
                  <a:pt x="635" y="287"/>
                </a:lnTo>
                <a:lnTo>
                  <a:pt x="608" y="315"/>
                </a:lnTo>
                <a:lnTo>
                  <a:pt x="578" y="342"/>
                </a:lnTo>
                <a:lnTo>
                  <a:pt x="546" y="370"/>
                </a:lnTo>
                <a:lnTo>
                  <a:pt x="510" y="397"/>
                </a:lnTo>
                <a:lnTo>
                  <a:pt x="473" y="427"/>
                </a:lnTo>
                <a:lnTo>
                  <a:pt x="433" y="454"/>
                </a:lnTo>
                <a:lnTo>
                  <a:pt x="389" y="483"/>
                </a:lnTo>
                <a:lnTo>
                  <a:pt x="343" y="511"/>
                </a:lnTo>
                <a:lnTo>
                  <a:pt x="293" y="538"/>
                </a:lnTo>
                <a:lnTo>
                  <a:pt x="241" y="568"/>
                </a:lnTo>
                <a:lnTo>
                  <a:pt x="186" y="593"/>
                </a:lnTo>
                <a:lnTo>
                  <a:pt x="128" y="621"/>
                </a:lnTo>
                <a:lnTo>
                  <a:pt x="66" y="647"/>
                </a:lnTo>
                <a:lnTo>
                  <a:pt x="0" y="673"/>
                </a:lnTo>
                <a:lnTo>
                  <a:pt x="0" y="673"/>
                </a:lnTo>
                <a:lnTo>
                  <a:pt x="24" y="713"/>
                </a:lnTo>
                <a:lnTo>
                  <a:pt x="47" y="751"/>
                </a:lnTo>
                <a:lnTo>
                  <a:pt x="71" y="785"/>
                </a:lnTo>
                <a:lnTo>
                  <a:pt x="94" y="814"/>
                </a:lnTo>
                <a:lnTo>
                  <a:pt x="115" y="841"/>
                </a:lnTo>
                <a:lnTo>
                  <a:pt x="136" y="864"/>
                </a:lnTo>
                <a:lnTo>
                  <a:pt x="172" y="901"/>
                </a:lnTo>
                <a:lnTo>
                  <a:pt x="172" y="901"/>
                </a:lnTo>
                <a:lnTo>
                  <a:pt x="186" y="913"/>
                </a:lnTo>
                <a:lnTo>
                  <a:pt x="206" y="924"/>
                </a:lnTo>
                <a:lnTo>
                  <a:pt x="215" y="927"/>
                </a:lnTo>
                <a:lnTo>
                  <a:pt x="225" y="931"/>
                </a:lnTo>
                <a:lnTo>
                  <a:pt x="235" y="932"/>
                </a:lnTo>
                <a:lnTo>
                  <a:pt x="245" y="932"/>
                </a:lnTo>
                <a:lnTo>
                  <a:pt x="254" y="932"/>
                </a:lnTo>
                <a:lnTo>
                  <a:pt x="262" y="931"/>
                </a:lnTo>
                <a:lnTo>
                  <a:pt x="270" y="926"/>
                </a:lnTo>
                <a:lnTo>
                  <a:pt x="279" y="921"/>
                </a:lnTo>
                <a:lnTo>
                  <a:pt x="285" y="914"/>
                </a:lnTo>
                <a:lnTo>
                  <a:pt x="290" y="906"/>
                </a:lnTo>
                <a:lnTo>
                  <a:pt x="293" y="895"/>
                </a:lnTo>
                <a:lnTo>
                  <a:pt x="296" y="882"/>
                </a:lnTo>
                <a:lnTo>
                  <a:pt x="296" y="882"/>
                </a:lnTo>
                <a:lnTo>
                  <a:pt x="300" y="859"/>
                </a:lnTo>
                <a:lnTo>
                  <a:pt x="305" y="845"/>
                </a:lnTo>
                <a:lnTo>
                  <a:pt x="309" y="832"/>
                </a:lnTo>
                <a:lnTo>
                  <a:pt x="316" y="817"/>
                </a:lnTo>
                <a:lnTo>
                  <a:pt x="324" y="803"/>
                </a:lnTo>
                <a:lnTo>
                  <a:pt x="335" y="791"/>
                </a:lnTo>
                <a:lnTo>
                  <a:pt x="347" y="780"/>
                </a:lnTo>
                <a:lnTo>
                  <a:pt x="360" y="772"/>
                </a:lnTo>
                <a:lnTo>
                  <a:pt x="376" y="765"/>
                </a:lnTo>
                <a:lnTo>
                  <a:pt x="384" y="764"/>
                </a:lnTo>
                <a:lnTo>
                  <a:pt x="394" y="762"/>
                </a:lnTo>
                <a:lnTo>
                  <a:pt x="402" y="764"/>
                </a:lnTo>
                <a:lnTo>
                  <a:pt x="413" y="764"/>
                </a:lnTo>
                <a:lnTo>
                  <a:pt x="423" y="767"/>
                </a:lnTo>
                <a:lnTo>
                  <a:pt x="434" y="770"/>
                </a:lnTo>
                <a:lnTo>
                  <a:pt x="446" y="775"/>
                </a:lnTo>
                <a:lnTo>
                  <a:pt x="458" y="781"/>
                </a:lnTo>
                <a:lnTo>
                  <a:pt x="484" y="799"/>
                </a:lnTo>
                <a:lnTo>
                  <a:pt x="514" y="822"/>
                </a:lnTo>
                <a:lnTo>
                  <a:pt x="514" y="822"/>
                </a:lnTo>
                <a:lnTo>
                  <a:pt x="531" y="838"/>
                </a:lnTo>
                <a:lnTo>
                  <a:pt x="531" y="838"/>
                </a:lnTo>
                <a:lnTo>
                  <a:pt x="556" y="866"/>
                </a:lnTo>
                <a:lnTo>
                  <a:pt x="556" y="866"/>
                </a:lnTo>
                <a:lnTo>
                  <a:pt x="590" y="790"/>
                </a:lnTo>
                <a:lnTo>
                  <a:pt x="621" y="713"/>
                </a:lnTo>
                <a:lnTo>
                  <a:pt x="650" y="636"/>
                </a:lnTo>
                <a:lnTo>
                  <a:pt x="676" y="556"/>
                </a:lnTo>
                <a:lnTo>
                  <a:pt x="700" y="474"/>
                </a:lnTo>
                <a:lnTo>
                  <a:pt x="723" y="391"/>
                </a:lnTo>
                <a:lnTo>
                  <a:pt x="744" y="307"/>
                </a:lnTo>
                <a:lnTo>
                  <a:pt x="763" y="221"/>
                </a:lnTo>
                <a:lnTo>
                  <a:pt x="763" y="221"/>
                </a:lnTo>
                <a:lnTo>
                  <a:pt x="752" y="315"/>
                </a:lnTo>
                <a:lnTo>
                  <a:pt x="739" y="407"/>
                </a:lnTo>
                <a:lnTo>
                  <a:pt x="723" y="498"/>
                </a:lnTo>
                <a:lnTo>
                  <a:pt x="705" y="587"/>
                </a:lnTo>
                <a:lnTo>
                  <a:pt x="684" y="674"/>
                </a:lnTo>
                <a:lnTo>
                  <a:pt x="659" y="762"/>
                </a:lnTo>
                <a:lnTo>
                  <a:pt x="632" y="848"/>
                </a:lnTo>
                <a:lnTo>
                  <a:pt x="617" y="890"/>
                </a:lnTo>
                <a:lnTo>
                  <a:pt x="601" y="932"/>
                </a:lnTo>
                <a:lnTo>
                  <a:pt x="601" y="932"/>
                </a:lnTo>
                <a:lnTo>
                  <a:pt x="580" y="979"/>
                </a:lnTo>
                <a:lnTo>
                  <a:pt x="562" y="1021"/>
                </a:lnTo>
                <a:lnTo>
                  <a:pt x="546" y="1059"/>
                </a:lnTo>
                <a:lnTo>
                  <a:pt x="546" y="1059"/>
                </a:lnTo>
                <a:lnTo>
                  <a:pt x="512" y="1128"/>
                </a:lnTo>
                <a:lnTo>
                  <a:pt x="473" y="1196"/>
                </a:lnTo>
                <a:lnTo>
                  <a:pt x="473" y="1196"/>
                </a:lnTo>
                <a:lnTo>
                  <a:pt x="475" y="1198"/>
                </a:lnTo>
                <a:lnTo>
                  <a:pt x="475" y="1198"/>
                </a:lnTo>
                <a:lnTo>
                  <a:pt x="496" y="1217"/>
                </a:lnTo>
                <a:lnTo>
                  <a:pt x="525" y="1242"/>
                </a:lnTo>
                <a:lnTo>
                  <a:pt x="557" y="1269"/>
                </a:lnTo>
                <a:lnTo>
                  <a:pt x="596" y="1297"/>
                </a:lnTo>
                <a:lnTo>
                  <a:pt x="640" y="1326"/>
                </a:lnTo>
                <a:lnTo>
                  <a:pt x="690" y="1355"/>
                </a:lnTo>
                <a:lnTo>
                  <a:pt x="744" y="1383"/>
                </a:lnTo>
                <a:lnTo>
                  <a:pt x="773" y="1396"/>
                </a:lnTo>
                <a:lnTo>
                  <a:pt x="804" y="1409"/>
                </a:lnTo>
                <a:lnTo>
                  <a:pt x="804" y="1409"/>
                </a:lnTo>
                <a:lnTo>
                  <a:pt x="804" y="1409"/>
                </a:lnTo>
                <a:lnTo>
                  <a:pt x="804" y="1409"/>
                </a:lnTo>
                <a:lnTo>
                  <a:pt x="843" y="1425"/>
                </a:lnTo>
                <a:lnTo>
                  <a:pt x="880" y="1443"/>
                </a:lnTo>
                <a:lnTo>
                  <a:pt x="880" y="1443"/>
                </a:lnTo>
                <a:lnTo>
                  <a:pt x="890" y="1334"/>
                </a:lnTo>
                <a:lnTo>
                  <a:pt x="898" y="1227"/>
                </a:lnTo>
                <a:lnTo>
                  <a:pt x="898" y="1227"/>
                </a:lnTo>
                <a:lnTo>
                  <a:pt x="904" y="1106"/>
                </a:lnTo>
                <a:lnTo>
                  <a:pt x="906" y="986"/>
                </a:lnTo>
                <a:lnTo>
                  <a:pt x="906" y="869"/>
                </a:lnTo>
                <a:lnTo>
                  <a:pt x="904" y="757"/>
                </a:lnTo>
                <a:lnTo>
                  <a:pt x="899" y="650"/>
                </a:lnTo>
                <a:lnTo>
                  <a:pt x="893" y="550"/>
                </a:lnTo>
                <a:lnTo>
                  <a:pt x="886" y="454"/>
                </a:lnTo>
                <a:lnTo>
                  <a:pt x="878" y="367"/>
                </a:lnTo>
                <a:lnTo>
                  <a:pt x="870" y="286"/>
                </a:lnTo>
                <a:lnTo>
                  <a:pt x="862" y="214"/>
                </a:lnTo>
                <a:lnTo>
                  <a:pt x="846" y="99"/>
                </a:lnTo>
                <a:lnTo>
                  <a:pt x="834" y="25"/>
                </a:lnTo>
                <a:lnTo>
                  <a:pt x="830" y="0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08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79" name="Straight Arrow Connector 62"/>
          <p:cNvCxnSpPr/>
          <p:nvPr/>
        </p:nvCxnSpPr>
        <p:spPr>
          <a:xfrm>
            <a:off x="2565400" y="821267"/>
            <a:ext cx="2296274" cy="1727626"/>
          </a:xfrm>
          <a:prstGeom prst="bentConnector3">
            <a:avLst>
              <a:gd name="adj1" fmla="val 100514"/>
            </a:avLst>
          </a:prstGeom>
          <a:ln w="60325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62"/>
          <p:cNvCxnSpPr/>
          <p:nvPr/>
        </p:nvCxnSpPr>
        <p:spPr>
          <a:xfrm>
            <a:off x="1640392" y="2631854"/>
            <a:ext cx="1619695" cy="1489037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2"/>
          <p:cNvCxnSpPr/>
          <p:nvPr/>
        </p:nvCxnSpPr>
        <p:spPr>
          <a:xfrm flipV="1">
            <a:off x="5021967" y="3754418"/>
            <a:ext cx="1757162" cy="831941"/>
          </a:xfrm>
          <a:prstGeom prst="bentConnector3">
            <a:avLst>
              <a:gd name="adj1" fmla="val 99629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2"/>
          <p:cNvCxnSpPr>
            <a:endCxn id="15" idx="40"/>
          </p:cNvCxnSpPr>
          <p:nvPr/>
        </p:nvCxnSpPr>
        <p:spPr>
          <a:xfrm rot="5400000">
            <a:off x="6372284" y="1695970"/>
            <a:ext cx="759041" cy="325772"/>
          </a:xfrm>
          <a:prstGeom prst="bentConnector2">
            <a:avLst/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5"/>
          <p:cNvSpPr>
            <a:spLocks/>
          </p:cNvSpPr>
          <p:nvPr/>
        </p:nvSpPr>
        <p:spPr bwMode="auto">
          <a:xfrm>
            <a:off x="2243138" y="4662488"/>
            <a:ext cx="894160" cy="800100"/>
          </a:xfrm>
          <a:custGeom>
            <a:avLst/>
            <a:gdLst>
              <a:gd name="T0" fmla="*/ 650 w 751"/>
              <a:gd name="T1" fmla="*/ 73 h 672"/>
              <a:gd name="T2" fmla="*/ 650 w 751"/>
              <a:gd name="T3" fmla="*/ 73 h 672"/>
              <a:gd name="T4" fmla="*/ 656 w 751"/>
              <a:gd name="T5" fmla="*/ 26 h 672"/>
              <a:gd name="T6" fmla="*/ 656 w 751"/>
              <a:gd name="T7" fmla="*/ 26 h 672"/>
              <a:gd name="T8" fmla="*/ 659 w 751"/>
              <a:gd name="T9" fmla="*/ 0 h 672"/>
              <a:gd name="T10" fmla="*/ 659 w 751"/>
              <a:gd name="T11" fmla="*/ 0 h 672"/>
              <a:gd name="T12" fmla="*/ 619 w 751"/>
              <a:gd name="T13" fmla="*/ 29 h 672"/>
              <a:gd name="T14" fmla="*/ 619 w 751"/>
              <a:gd name="T15" fmla="*/ 29 h 672"/>
              <a:gd name="T16" fmla="*/ 529 w 751"/>
              <a:gd name="T17" fmla="*/ 96 h 672"/>
              <a:gd name="T18" fmla="*/ 447 w 751"/>
              <a:gd name="T19" fmla="*/ 160 h 672"/>
              <a:gd name="T20" fmla="*/ 370 w 751"/>
              <a:gd name="T21" fmla="*/ 220 h 672"/>
              <a:gd name="T22" fmla="*/ 302 w 751"/>
              <a:gd name="T23" fmla="*/ 277 h 672"/>
              <a:gd name="T24" fmla="*/ 302 w 751"/>
              <a:gd name="T25" fmla="*/ 277 h 672"/>
              <a:gd name="T26" fmla="*/ 232 w 751"/>
              <a:gd name="T27" fmla="*/ 336 h 672"/>
              <a:gd name="T28" fmla="*/ 171 w 751"/>
              <a:gd name="T29" fmla="*/ 388 h 672"/>
              <a:gd name="T30" fmla="*/ 119 w 751"/>
              <a:gd name="T31" fmla="*/ 436 h 672"/>
              <a:gd name="T32" fmla="*/ 77 w 751"/>
              <a:gd name="T33" fmla="*/ 475 h 672"/>
              <a:gd name="T34" fmla="*/ 20 w 751"/>
              <a:gd name="T35" fmla="*/ 529 h 672"/>
              <a:gd name="T36" fmla="*/ 0 w 751"/>
              <a:gd name="T37" fmla="*/ 548 h 672"/>
              <a:gd name="T38" fmla="*/ 29 w 751"/>
              <a:gd name="T39" fmla="*/ 672 h 672"/>
              <a:gd name="T40" fmla="*/ 29 w 751"/>
              <a:gd name="T41" fmla="*/ 672 h 672"/>
              <a:gd name="T42" fmla="*/ 52 w 751"/>
              <a:gd name="T43" fmla="*/ 649 h 672"/>
              <a:gd name="T44" fmla="*/ 124 w 751"/>
              <a:gd name="T45" fmla="*/ 584 h 672"/>
              <a:gd name="T46" fmla="*/ 178 w 751"/>
              <a:gd name="T47" fmla="*/ 537 h 672"/>
              <a:gd name="T48" fmla="*/ 243 w 751"/>
              <a:gd name="T49" fmla="*/ 480 h 672"/>
              <a:gd name="T50" fmla="*/ 320 w 751"/>
              <a:gd name="T51" fmla="*/ 416 h 672"/>
              <a:gd name="T52" fmla="*/ 410 w 751"/>
              <a:gd name="T53" fmla="*/ 346 h 672"/>
              <a:gd name="T54" fmla="*/ 410 w 751"/>
              <a:gd name="T55" fmla="*/ 346 h 672"/>
              <a:gd name="T56" fmla="*/ 485 w 751"/>
              <a:gd name="T57" fmla="*/ 287 h 672"/>
              <a:gd name="T58" fmla="*/ 566 w 751"/>
              <a:gd name="T59" fmla="*/ 225 h 672"/>
              <a:gd name="T60" fmla="*/ 656 w 751"/>
              <a:gd name="T61" fmla="*/ 160 h 672"/>
              <a:gd name="T62" fmla="*/ 751 w 751"/>
              <a:gd name="T63" fmla="*/ 91 h 672"/>
              <a:gd name="T64" fmla="*/ 751 w 751"/>
              <a:gd name="T65" fmla="*/ 91 h 672"/>
              <a:gd name="T66" fmla="*/ 650 w 751"/>
              <a:gd name="T67" fmla="*/ 73 h 672"/>
              <a:gd name="T68" fmla="*/ 650 w 751"/>
              <a:gd name="T69" fmla="*/ 73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1" h="672">
                <a:moveTo>
                  <a:pt x="650" y="73"/>
                </a:moveTo>
                <a:lnTo>
                  <a:pt x="650" y="73"/>
                </a:lnTo>
                <a:lnTo>
                  <a:pt x="656" y="26"/>
                </a:lnTo>
                <a:lnTo>
                  <a:pt x="656" y="26"/>
                </a:lnTo>
                <a:lnTo>
                  <a:pt x="659" y="0"/>
                </a:lnTo>
                <a:lnTo>
                  <a:pt x="659" y="0"/>
                </a:lnTo>
                <a:lnTo>
                  <a:pt x="619" y="29"/>
                </a:lnTo>
                <a:lnTo>
                  <a:pt x="619" y="29"/>
                </a:lnTo>
                <a:lnTo>
                  <a:pt x="529" y="96"/>
                </a:lnTo>
                <a:lnTo>
                  <a:pt x="447" y="160"/>
                </a:lnTo>
                <a:lnTo>
                  <a:pt x="370" y="220"/>
                </a:lnTo>
                <a:lnTo>
                  <a:pt x="302" y="277"/>
                </a:lnTo>
                <a:lnTo>
                  <a:pt x="302" y="277"/>
                </a:lnTo>
                <a:lnTo>
                  <a:pt x="232" y="336"/>
                </a:lnTo>
                <a:lnTo>
                  <a:pt x="171" y="388"/>
                </a:lnTo>
                <a:lnTo>
                  <a:pt x="119" y="436"/>
                </a:lnTo>
                <a:lnTo>
                  <a:pt x="77" y="475"/>
                </a:lnTo>
                <a:lnTo>
                  <a:pt x="20" y="529"/>
                </a:lnTo>
                <a:lnTo>
                  <a:pt x="0" y="548"/>
                </a:lnTo>
                <a:lnTo>
                  <a:pt x="29" y="672"/>
                </a:lnTo>
                <a:lnTo>
                  <a:pt x="29" y="672"/>
                </a:lnTo>
                <a:lnTo>
                  <a:pt x="52" y="649"/>
                </a:lnTo>
                <a:lnTo>
                  <a:pt x="124" y="584"/>
                </a:lnTo>
                <a:lnTo>
                  <a:pt x="178" y="537"/>
                </a:lnTo>
                <a:lnTo>
                  <a:pt x="243" y="480"/>
                </a:lnTo>
                <a:lnTo>
                  <a:pt x="320" y="416"/>
                </a:lnTo>
                <a:lnTo>
                  <a:pt x="410" y="346"/>
                </a:lnTo>
                <a:lnTo>
                  <a:pt x="410" y="346"/>
                </a:lnTo>
                <a:lnTo>
                  <a:pt x="485" y="287"/>
                </a:lnTo>
                <a:lnTo>
                  <a:pt x="566" y="225"/>
                </a:lnTo>
                <a:lnTo>
                  <a:pt x="656" y="160"/>
                </a:lnTo>
                <a:lnTo>
                  <a:pt x="751" y="91"/>
                </a:lnTo>
                <a:lnTo>
                  <a:pt x="751" y="91"/>
                </a:lnTo>
                <a:lnTo>
                  <a:pt x="650" y="73"/>
                </a:lnTo>
                <a:lnTo>
                  <a:pt x="650" y="7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219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0" y="3660946"/>
            <a:ext cx="9144000" cy="3199340"/>
          </a:xfrm>
          <a:custGeom>
            <a:avLst/>
            <a:gdLst>
              <a:gd name="connsiteX0" fmla="*/ 324968 w 12192000"/>
              <a:gd name="connsiteY0" fmla="*/ 833 h 3119738"/>
              <a:gd name="connsiteX1" fmla="*/ 5360853 w 12192000"/>
              <a:gd name="connsiteY1" fmla="*/ 2013917 h 3119738"/>
              <a:gd name="connsiteX2" fmla="*/ 12148371 w 12192000"/>
              <a:gd name="connsiteY2" fmla="*/ 1790390 h 3119738"/>
              <a:gd name="connsiteX3" fmla="*/ 12192000 w 12192000"/>
              <a:gd name="connsiteY3" fmla="*/ 1803981 h 3119738"/>
              <a:gd name="connsiteX4" fmla="*/ 12192000 w 12192000"/>
              <a:gd name="connsiteY4" fmla="*/ 3119738 h 3119738"/>
              <a:gd name="connsiteX5" fmla="*/ 0 w 12192000"/>
              <a:gd name="connsiteY5" fmla="*/ 3119738 h 3119738"/>
              <a:gd name="connsiteX6" fmla="*/ 0 w 12192000"/>
              <a:gd name="connsiteY6" fmla="*/ 28427 h 3119738"/>
              <a:gd name="connsiteX7" fmla="*/ 146673 w 12192000"/>
              <a:gd name="connsiteY7" fmla="*/ 5742 h 3119738"/>
              <a:gd name="connsiteX8" fmla="*/ 324968 w 12192000"/>
              <a:gd name="connsiteY8" fmla="*/ 833 h 3119738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3119738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4265786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65786">
                <a:moveTo>
                  <a:pt x="324968" y="833"/>
                </a:moveTo>
                <a:cubicBezTo>
                  <a:pt x="1746929" y="48481"/>
                  <a:pt x="3572609" y="1803752"/>
                  <a:pt x="5360853" y="2013917"/>
                </a:cubicBezTo>
                <a:cubicBezTo>
                  <a:pt x="7298114" y="2241594"/>
                  <a:pt x="10269926" y="1294355"/>
                  <a:pt x="12148371" y="1790390"/>
                </a:cubicBezTo>
                <a:lnTo>
                  <a:pt x="12192000" y="1803981"/>
                </a:lnTo>
                <a:lnTo>
                  <a:pt x="12192000" y="4265786"/>
                </a:lnTo>
                <a:lnTo>
                  <a:pt x="0" y="4265786"/>
                </a:lnTo>
                <a:lnTo>
                  <a:pt x="0" y="28427"/>
                </a:lnTo>
                <a:lnTo>
                  <a:pt x="146673" y="5742"/>
                </a:lnTo>
                <a:cubicBezTo>
                  <a:pt x="206301" y="389"/>
                  <a:pt x="265720" y="-1154"/>
                  <a:pt x="324968" y="8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9" y="5580323"/>
            <a:ext cx="2498492" cy="8182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48016" y="5699772"/>
            <a:ext cx="489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LEAF PUZZLE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Piece Puzzle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4"/>
          <p:cNvGrpSpPr>
            <a:grpSpLocks noChangeAspect="1"/>
          </p:cNvGrpSpPr>
          <p:nvPr/>
        </p:nvGrpSpPr>
        <p:grpSpPr bwMode="auto">
          <a:xfrm>
            <a:off x="2257057" y="1185863"/>
            <a:ext cx="4333874" cy="4274345"/>
            <a:chOff x="1866" y="276"/>
            <a:chExt cx="3640" cy="3590"/>
          </a:xfrm>
          <a:solidFill>
            <a:schemeClr val="bg1">
              <a:lumMod val="65000"/>
            </a:schemeClr>
          </a:solidFill>
        </p:grpSpPr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866" y="319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534" y="27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8" name="Freeform 25"/>
          <p:cNvSpPr>
            <a:spLocks/>
          </p:cNvSpPr>
          <p:nvPr/>
        </p:nvSpPr>
        <p:spPr bwMode="auto">
          <a:xfrm>
            <a:off x="5224422" y="2615597"/>
            <a:ext cx="1354351" cy="1708914"/>
          </a:xfrm>
          <a:custGeom>
            <a:avLst/>
            <a:gdLst>
              <a:gd name="T0" fmla="*/ 1224 w 1314"/>
              <a:gd name="T1" fmla="*/ 249 h 1658"/>
              <a:gd name="T2" fmla="*/ 1154 w 1314"/>
              <a:gd name="T3" fmla="*/ 219 h 1658"/>
              <a:gd name="T4" fmla="*/ 1032 w 1314"/>
              <a:gd name="T5" fmla="*/ 152 h 1658"/>
              <a:gd name="T6" fmla="*/ 935 w 1314"/>
              <a:gd name="T7" fmla="*/ 86 h 1658"/>
              <a:gd name="T8" fmla="*/ 862 w 1314"/>
              <a:gd name="T9" fmla="*/ 25 h 1658"/>
              <a:gd name="T10" fmla="*/ 838 w 1314"/>
              <a:gd name="T11" fmla="*/ 2 h 1658"/>
              <a:gd name="T12" fmla="*/ 836 w 1314"/>
              <a:gd name="T13" fmla="*/ 0 h 1658"/>
              <a:gd name="T14" fmla="*/ 765 w 1314"/>
              <a:gd name="T15" fmla="*/ 114 h 1658"/>
              <a:gd name="T16" fmla="*/ 685 w 1314"/>
              <a:gd name="T17" fmla="*/ 228 h 1658"/>
              <a:gd name="T18" fmla="*/ 598 w 1314"/>
              <a:gd name="T19" fmla="*/ 341 h 1658"/>
              <a:gd name="T20" fmla="*/ 499 w 1314"/>
              <a:gd name="T21" fmla="*/ 451 h 1658"/>
              <a:gd name="T22" fmla="*/ 390 w 1314"/>
              <a:gd name="T23" fmla="*/ 560 h 1658"/>
              <a:gd name="T24" fmla="*/ 272 w 1314"/>
              <a:gd name="T25" fmla="*/ 670 h 1658"/>
              <a:gd name="T26" fmla="*/ 141 w 1314"/>
              <a:gd name="T27" fmla="*/ 777 h 1658"/>
              <a:gd name="T28" fmla="*/ 0 w 1314"/>
              <a:gd name="T29" fmla="*/ 883 h 1658"/>
              <a:gd name="T30" fmla="*/ 25 w 1314"/>
              <a:gd name="T31" fmla="*/ 910 h 1658"/>
              <a:gd name="T32" fmla="*/ 86 w 1314"/>
              <a:gd name="T33" fmla="*/ 978 h 1658"/>
              <a:gd name="T34" fmla="*/ 152 w 1314"/>
              <a:gd name="T35" fmla="*/ 1070 h 1658"/>
              <a:gd name="T36" fmla="*/ 219 w 1314"/>
              <a:gd name="T37" fmla="*/ 1184 h 1658"/>
              <a:gd name="T38" fmla="*/ 249 w 1314"/>
              <a:gd name="T39" fmla="*/ 1249 h 1658"/>
              <a:gd name="T40" fmla="*/ 272 w 1314"/>
              <a:gd name="T41" fmla="*/ 1300 h 1658"/>
              <a:gd name="T42" fmla="*/ 324 w 1314"/>
              <a:gd name="T43" fmla="*/ 1394 h 1658"/>
              <a:gd name="T44" fmla="*/ 377 w 1314"/>
              <a:gd name="T45" fmla="*/ 1474 h 1658"/>
              <a:gd name="T46" fmla="*/ 428 w 1314"/>
              <a:gd name="T47" fmla="*/ 1538 h 1658"/>
              <a:gd name="T48" fmla="*/ 453 w 1314"/>
              <a:gd name="T49" fmla="*/ 1565 h 1658"/>
              <a:gd name="T50" fmla="*/ 482 w 1314"/>
              <a:gd name="T51" fmla="*/ 1595 h 1658"/>
              <a:gd name="T52" fmla="*/ 495 w 1314"/>
              <a:gd name="T53" fmla="*/ 1611 h 1658"/>
              <a:gd name="T54" fmla="*/ 508 w 1314"/>
              <a:gd name="T55" fmla="*/ 1622 h 1658"/>
              <a:gd name="T56" fmla="*/ 537 w 1314"/>
              <a:gd name="T57" fmla="*/ 1643 h 1658"/>
              <a:gd name="T58" fmla="*/ 569 w 1314"/>
              <a:gd name="T59" fmla="*/ 1656 h 1658"/>
              <a:gd name="T60" fmla="*/ 602 w 1314"/>
              <a:gd name="T61" fmla="*/ 1658 h 1658"/>
              <a:gd name="T62" fmla="*/ 622 w 1314"/>
              <a:gd name="T63" fmla="*/ 1651 h 1658"/>
              <a:gd name="T64" fmla="*/ 628 w 1314"/>
              <a:gd name="T65" fmla="*/ 1647 h 1658"/>
              <a:gd name="T66" fmla="*/ 641 w 1314"/>
              <a:gd name="T67" fmla="*/ 1628 h 1658"/>
              <a:gd name="T68" fmla="*/ 647 w 1314"/>
              <a:gd name="T69" fmla="*/ 1599 h 1658"/>
              <a:gd name="T70" fmla="*/ 653 w 1314"/>
              <a:gd name="T71" fmla="*/ 1576 h 1658"/>
              <a:gd name="T72" fmla="*/ 668 w 1314"/>
              <a:gd name="T73" fmla="*/ 1533 h 1658"/>
              <a:gd name="T74" fmla="*/ 685 w 1314"/>
              <a:gd name="T75" fmla="*/ 1504 h 1658"/>
              <a:gd name="T76" fmla="*/ 697 w 1314"/>
              <a:gd name="T77" fmla="*/ 1491 h 1658"/>
              <a:gd name="T78" fmla="*/ 721 w 1314"/>
              <a:gd name="T79" fmla="*/ 1472 h 1658"/>
              <a:gd name="T80" fmla="*/ 742 w 1314"/>
              <a:gd name="T81" fmla="*/ 1464 h 1658"/>
              <a:gd name="T82" fmla="*/ 763 w 1314"/>
              <a:gd name="T83" fmla="*/ 1462 h 1658"/>
              <a:gd name="T84" fmla="*/ 790 w 1314"/>
              <a:gd name="T85" fmla="*/ 1464 h 1658"/>
              <a:gd name="T86" fmla="*/ 819 w 1314"/>
              <a:gd name="T87" fmla="*/ 1474 h 1658"/>
              <a:gd name="T88" fmla="*/ 851 w 1314"/>
              <a:gd name="T89" fmla="*/ 1491 h 1658"/>
              <a:gd name="T90" fmla="*/ 885 w 1314"/>
              <a:gd name="T91" fmla="*/ 1515 h 1658"/>
              <a:gd name="T92" fmla="*/ 904 w 1314"/>
              <a:gd name="T93" fmla="*/ 1531 h 1658"/>
              <a:gd name="T94" fmla="*/ 925 w 1314"/>
              <a:gd name="T95" fmla="*/ 1552 h 1658"/>
              <a:gd name="T96" fmla="*/ 933 w 1314"/>
              <a:gd name="T97" fmla="*/ 1557 h 1658"/>
              <a:gd name="T98" fmla="*/ 1011 w 1314"/>
              <a:gd name="T99" fmla="*/ 1414 h 1658"/>
              <a:gd name="T100" fmla="*/ 1079 w 1314"/>
              <a:gd name="T101" fmla="*/ 1264 h 1658"/>
              <a:gd name="T102" fmla="*/ 1138 w 1314"/>
              <a:gd name="T103" fmla="*/ 1108 h 1658"/>
              <a:gd name="T104" fmla="*/ 1188 w 1314"/>
              <a:gd name="T105" fmla="*/ 948 h 1658"/>
              <a:gd name="T106" fmla="*/ 1232 w 1314"/>
              <a:gd name="T107" fmla="*/ 786 h 1658"/>
              <a:gd name="T108" fmla="*/ 1266 w 1314"/>
              <a:gd name="T109" fmla="*/ 621 h 1658"/>
              <a:gd name="T110" fmla="*/ 1293 w 1314"/>
              <a:gd name="T111" fmla="*/ 455 h 1658"/>
              <a:gd name="T112" fmla="*/ 1314 w 1314"/>
              <a:gd name="T113" fmla="*/ 289 h 1658"/>
              <a:gd name="T114" fmla="*/ 1270 w 1314"/>
              <a:gd name="T115" fmla="*/ 268 h 1658"/>
              <a:gd name="T116" fmla="*/ 1224 w 1314"/>
              <a:gd name="T117" fmla="*/ 249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14" h="1658">
                <a:moveTo>
                  <a:pt x="1224" y="249"/>
                </a:moveTo>
                <a:lnTo>
                  <a:pt x="1224" y="249"/>
                </a:lnTo>
                <a:lnTo>
                  <a:pt x="1188" y="234"/>
                </a:lnTo>
                <a:lnTo>
                  <a:pt x="1154" y="219"/>
                </a:lnTo>
                <a:lnTo>
                  <a:pt x="1091" y="186"/>
                </a:lnTo>
                <a:lnTo>
                  <a:pt x="1032" y="152"/>
                </a:lnTo>
                <a:lnTo>
                  <a:pt x="980" y="118"/>
                </a:lnTo>
                <a:lnTo>
                  <a:pt x="935" y="86"/>
                </a:lnTo>
                <a:lnTo>
                  <a:pt x="897" y="53"/>
                </a:lnTo>
                <a:lnTo>
                  <a:pt x="862" y="25"/>
                </a:lnTo>
                <a:lnTo>
                  <a:pt x="838" y="2"/>
                </a:lnTo>
                <a:lnTo>
                  <a:pt x="838" y="2"/>
                </a:lnTo>
                <a:lnTo>
                  <a:pt x="836" y="0"/>
                </a:lnTo>
                <a:lnTo>
                  <a:pt x="836" y="0"/>
                </a:lnTo>
                <a:lnTo>
                  <a:pt x="801" y="57"/>
                </a:lnTo>
                <a:lnTo>
                  <a:pt x="765" y="114"/>
                </a:lnTo>
                <a:lnTo>
                  <a:pt x="727" y="171"/>
                </a:lnTo>
                <a:lnTo>
                  <a:pt x="685" y="228"/>
                </a:lnTo>
                <a:lnTo>
                  <a:pt x="643" y="284"/>
                </a:lnTo>
                <a:lnTo>
                  <a:pt x="598" y="341"/>
                </a:lnTo>
                <a:lnTo>
                  <a:pt x="550" y="396"/>
                </a:lnTo>
                <a:lnTo>
                  <a:pt x="499" y="451"/>
                </a:lnTo>
                <a:lnTo>
                  <a:pt x="445" y="506"/>
                </a:lnTo>
                <a:lnTo>
                  <a:pt x="390" y="560"/>
                </a:lnTo>
                <a:lnTo>
                  <a:pt x="333" y="615"/>
                </a:lnTo>
                <a:lnTo>
                  <a:pt x="272" y="670"/>
                </a:lnTo>
                <a:lnTo>
                  <a:pt x="207" y="723"/>
                </a:lnTo>
                <a:lnTo>
                  <a:pt x="141" y="777"/>
                </a:lnTo>
                <a:lnTo>
                  <a:pt x="72" y="830"/>
                </a:lnTo>
                <a:lnTo>
                  <a:pt x="0" y="883"/>
                </a:lnTo>
                <a:lnTo>
                  <a:pt x="0" y="883"/>
                </a:lnTo>
                <a:lnTo>
                  <a:pt x="25" y="910"/>
                </a:lnTo>
                <a:lnTo>
                  <a:pt x="53" y="940"/>
                </a:lnTo>
                <a:lnTo>
                  <a:pt x="86" y="978"/>
                </a:lnTo>
                <a:lnTo>
                  <a:pt x="118" y="1020"/>
                </a:lnTo>
                <a:lnTo>
                  <a:pt x="152" y="1070"/>
                </a:lnTo>
                <a:lnTo>
                  <a:pt x="187" y="1123"/>
                </a:lnTo>
                <a:lnTo>
                  <a:pt x="219" y="1184"/>
                </a:lnTo>
                <a:lnTo>
                  <a:pt x="234" y="1216"/>
                </a:lnTo>
                <a:lnTo>
                  <a:pt x="249" y="1249"/>
                </a:lnTo>
                <a:lnTo>
                  <a:pt x="249" y="1249"/>
                </a:lnTo>
                <a:lnTo>
                  <a:pt x="272" y="1300"/>
                </a:lnTo>
                <a:lnTo>
                  <a:pt x="297" y="1350"/>
                </a:lnTo>
                <a:lnTo>
                  <a:pt x="324" y="1394"/>
                </a:lnTo>
                <a:lnTo>
                  <a:pt x="350" y="1435"/>
                </a:lnTo>
                <a:lnTo>
                  <a:pt x="377" y="1474"/>
                </a:lnTo>
                <a:lnTo>
                  <a:pt x="404" y="1506"/>
                </a:lnTo>
                <a:lnTo>
                  <a:pt x="428" y="1538"/>
                </a:lnTo>
                <a:lnTo>
                  <a:pt x="453" y="1565"/>
                </a:lnTo>
                <a:lnTo>
                  <a:pt x="453" y="1565"/>
                </a:lnTo>
                <a:lnTo>
                  <a:pt x="482" y="1595"/>
                </a:lnTo>
                <a:lnTo>
                  <a:pt x="482" y="1595"/>
                </a:lnTo>
                <a:lnTo>
                  <a:pt x="495" y="1611"/>
                </a:lnTo>
                <a:lnTo>
                  <a:pt x="495" y="1611"/>
                </a:lnTo>
                <a:lnTo>
                  <a:pt x="508" y="1622"/>
                </a:lnTo>
                <a:lnTo>
                  <a:pt x="508" y="1622"/>
                </a:lnTo>
                <a:lnTo>
                  <a:pt x="522" y="1633"/>
                </a:lnTo>
                <a:lnTo>
                  <a:pt x="537" y="1643"/>
                </a:lnTo>
                <a:lnTo>
                  <a:pt x="552" y="1651"/>
                </a:lnTo>
                <a:lnTo>
                  <a:pt x="569" y="1656"/>
                </a:lnTo>
                <a:lnTo>
                  <a:pt x="584" y="1658"/>
                </a:lnTo>
                <a:lnTo>
                  <a:pt x="602" y="1658"/>
                </a:lnTo>
                <a:lnTo>
                  <a:pt x="615" y="1654"/>
                </a:lnTo>
                <a:lnTo>
                  <a:pt x="622" y="1651"/>
                </a:lnTo>
                <a:lnTo>
                  <a:pt x="628" y="1647"/>
                </a:lnTo>
                <a:lnTo>
                  <a:pt x="628" y="1647"/>
                </a:lnTo>
                <a:lnTo>
                  <a:pt x="636" y="1637"/>
                </a:lnTo>
                <a:lnTo>
                  <a:pt x="641" y="1628"/>
                </a:lnTo>
                <a:lnTo>
                  <a:pt x="645" y="1614"/>
                </a:lnTo>
                <a:lnTo>
                  <a:pt x="647" y="1599"/>
                </a:lnTo>
                <a:lnTo>
                  <a:pt x="647" y="1599"/>
                </a:lnTo>
                <a:lnTo>
                  <a:pt x="653" y="1576"/>
                </a:lnTo>
                <a:lnTo>
                  <a:pt x="661" y="1546"/>
                </a:lnTo>
                <a:lnTo>
                  <a:pt x="668" y="1533"/>
                </a:lnTo>
                <a:lnTo>
                  <a:pt x="676" y="1517"/>
                </a:lnTo>
                <a:lnTo>
                  <a:pt x="685" y="1504"/>
                </a:lnTo>
                <a:lnTo>
                  <a:pt x="697" y="1491"/>
                </a:lnTo>
                <a:lnTo>
                  <a:pt x="697" y="1491"/>
                </a:lnTo>
                <a:lnTo>
                  <a:pt x="712" y="1477"/>
                </a:lnTo>
                <a:lnTo>
                  <a:pt x="721" y="1472"/>
                </a:lnTo>
                <a:lnTo>
                  <a:pt x="731" y="1468"/>
                </a:lnTo>
                <a:lnTo>
                  <a:pt x="742" y="1464"/>
                </a:lnTo>
                <a:lnTo>
                  <a:pt x="752" y="1462"/>
                </a:lnTo>
                <a:lnTo>
                  <a:pt x="763" y="1462"/>
                </a:lnTo>
                <a:lnTo>
                  <a:pt x="777" y="1462"/>
                </a:lnTo>
                <a:lnTo>
                  <a:pt x="790" y="1464"/>
                </a:lnTo>
                <a:lnTo>
                  <a:pt x="803" y="1468"/>
                </a:lnTo>
                <a:lnTo>
                  <a:pt x="819" y="1474"/>
                </a:lnTo>
                <a:lnTo>
                  <a:pt x="834" y="1481"/>
                </a:lnTo>
                <a:lnTo>
                  <a:pt x="851" y="1491"/>
                </a:lnTo>
                <a:lnTo>
                  <a:pt x="868" y="1502"/>
                </a:lnTo>
                <a:lnTo>
                  <a:pt x="885" y="1515"/>
                </a:lnTo>
                <a:lnTo>
                  <a:pt x="904" y="1531"/>
                </a:lnTo>
                <a:lnTo>
                  <a:pt x="904" y="1531"/>
                </a:lnTo>
                <a:lnTo>
                  <a:pt x="925" y="1552"/>
                </a:lnTo>
                <a:lnTo>
                  <a:pt x="925" y="1552"/>
                </a:lnTo>
                <a:lnTo>
                  <a:pt x="933" y="1557"/>
                </a:lnTo>
                <a:lnTo>
                  <a:pt x="933" y="1557"/>
                </a:lnTo>
                <a:lnTo>
                  <a:pt x="973" y="1487"/>
                </a:lnTo>
                <a:lnTo>
                  <a:pt x="1011" y="1414"/>
                </a:lnTo>
                <a:lnTo>
                  <a:pt x="1047" y="1340"/>
                </a:lnTo>
                <a:lnTo>
                  <a:pt x="1079" y="1264"/>
                </a:lnTo>
                <a:lnTo>
                  <a:pt x="1110" y="1186"/>
                </a:lnTo>
                <a:lnTo>
                  <a:pt x="1138" y="1108"/>
                </a:lnTo>
                <a:lnTo>
                  <a:pt x="1165" y="1028"/>
                </a:lnTo>
                <a:lnTo>
                  <a:pt x="1188" y="948"/>
                </a:lnTo>
                <a:lnTo>
                  <a:pt x="1211" y="868"/>
                </a:lnTo>
                <a:lnTo>
                  <a:pt x="1232" y="786"/>
                </a:lnTo>
                <a:lnTo>
                  <a:pt x="1249" y="702"/>
                </a:lnTo>
                <a:lnTo>
                  <a:pt x="1266" y="621"/>
                </a:lnTo>
                <a:lnTo>
                  <a:pt x="1279" y="539"/>
                </a:lnTo>
                <a:lnTo>
                  <a:pt x="1293" y="455"/>
                </a:lnTo>
                <a:lnTo>
                  <a:pt x="1304" y="373"/>
                </a:lnTo>
                <a:lnTo>
                  <a:pt x="1314" y="289"/>
                </a:lnTo>
                <a:lnTo>
                  <a:pt x="1314" y="289"/>
                </a:lnTo>
                <a:lnTo>
                  <a:pt x="1270" y="268"/>
                </a:lnTo>
                <a:lnTo>
                  <a:pt x="1224" y="249"/>
                </a:lnTo>
                <a:lnTo>
                  <a:pt x="1224" y="24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603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2208570" y="4686289"/>
            <a:ext cx="902900" cy="808076"/>
          </a:xfrm>
          <a:custGeom>
            <a:avLst/>
            <a:gdLst>
              <a:gd name="T0" fmla="*/ 758 w 876"/>
              <a:gd name="T1" fmla="*/ 85 h 784"/>
              <a:gd name="T2" fmla="*/ 758 w 876"/>
              <a:gd name="T3" fmla="*/ 85 h 784"/>
              <a:gd name="T4" fmla="*/ 765 w 876"/>
              <a:gd name="T5" fmla="*/ 30 h 784"/>
              <a:gd name="T6" fmla="*/ 765 w 876"/>
              <a:gd name="T7" fmla="*/ 30 h 784"/>
              <a:gd name="T8" fmla="*/ 769 w 876"/>
              <a:gd name="T9" fmla="*/ 0 h 784"/>
              <a:gd name="T10" fmla="*/ 769 w 876"/>
              <a:gd name="T11" fmla="*/ 0 h 784"/>
              <a:gd name="T12" fmla="*/ 721 w 876"/>
              <a:gd name="T13" fmla="*/ 34 h 784"/>
              <a:gd name="T14" fmla="*/ 721 w 876"/>
              <a:gd name="T15" fmla="*/ 34 h 784"/>
              <a:gd name="T16" fmla="*/ 617 w 876"/>
              <a:gd name="T17" fmla="*/ 112 h 784"/>
              <a:gd name="T18" fmla="*/ 522 w 876"/>
              <a:gd name="T19" fmla="*/ 186 h 784"/>
              <a:gd name="T20" fmla="*/ 432 w 876"/>
              <a:gd name="T21" fmla="*/ 257 h 784"/>
              <a:gd name="T22" fmla="*/ 352 w 876"/>
              <a:gd name="T23" fmla="*/ 323 h 784"/>
              <a:gd name="T24" fmla="*/ 352 w 876"/>
              <a:gd name="T25" fmla="*/ 323 h 784"/>
              <a:gd name="T26" fmla="*/ 270 w 876"/>
              <a:gd name="T27" fmla="*/ 392 h 784"/>
              <a:gd name="T28" fmla="*/ 200 w 876"/>
              <a:gd name="T29" fmla="*/ 453 h 784"/>
              <a:gd name="T30" fmla="*/ 139 w 876"/>
              <a:gd name="T31" fmla="*/ 508 h 784"/>
              <a:gd name="T32" fmla="*/ 89 w 876"/>
              <a:gd name="T33" fmla="*/ 554 h 784"/>
              <a:gd name="T34" fmla="*/ 23 w 876"/>
              <a:gd name="T35" fmla="*/ 616 h 784"/>
              <a:gd name="T36" fmla="*/ 0 w 876"/>
              <a:gd name="T37" fmla="*/ 639 h 784"/>
              <a:gd name="T38" fmla="*/ 34 w 876"/>
              <a:gd name="T39" fmla="*/ 784 h 784"/>
              <a:gd name="T40" fmla="*/ 34 w 876"/>
              <a:gd name="T41" fmla="*/ 784 h 784"/>
              <a:gd name="T42" fmla="*/ 61 w 876"/>
              <a:gd name="T43" fmla="*/ 757 h 784"/>
              <a:gd name="T44" fmla="*/ 145 w 876"/>
              <a:gd name="T45" fmla="*/ 681 h 784"/>
              <a:gd name="T46" fmla="*/ 207 w 876"/>
              <a:gd name="T47" fmla="*/ 626 h 784"/>
              <a:gd name="T48" fmla="*/ 284 w 876"/>
              <a:gd name="T49" fmla="*/ 559 h 784"/>
              <a:gd name="T50" fmla="*/ 373 w 876"/>
              <a:gd name="T51" fmla="*/ 485 h 784"/>
              <a:gd name="T52" fmla="*/ 478 w 876"/>
              <a:gd name="T53" fmla="*/ 403 h 784"/>
              <a:gd name="T54" fmla="*/ 478 w 876"/>
              <a:gd name="T55" fmla="*/ 403 h 784"/>
              <a:gd name="T56" fmla="*/ 565 w 876"/>
              <a:gd name="T57" fmla="*/ 335 h 784"/>
              <a:gd name="T58" fmla="*/ 661 w 876"/>
              <a:gd name="T59" fmla="*/ 262 h 784"/>
              <a:gd name="T60" fmla="*/ 765 w 876"/>
              <a:gd name="T61" fmla="*/ 186 h 784"/>
              <a:gd name="T62" fmla="*/ 876 w 876"/>
              <a:gd name="T63" fmla="*/ 106 h 784"/>
              <a:gd name="T64" fmla="*/ 876 w 876"/>
              <a:gd name="T65" fmla="*/ 106 h 784"/>
              <a:gd name="T66" fmla="*/ 758 w 876"/>
              <a:gd name="T67" fmla="*/ 85 h 784"/>
              <a:gd name="T68" fmla="*/ 758 w 876"/>
              <a:gd name="T69" fmla="*/ 85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6" h="784">
                <a:moveTo>
                  <a:pt x="758" y="85"/>
                </a:moveTo>
                <a:lnTo>
                  <a:pt x="758" y="85"/>
                </a:lnTo>
                <a:lnTo>
                  <a:pt x="765" y="30"/>
                </a:lnTo>
                <a:lnTo>
                  <a:pt x="765" y="30"/>
                </a:lnTo>
                <a:lnTo>
                  <a:pt x="769" y="0"/>
                </a:lnTo>
                <a:lnTo>
                  <a:pt x="769" y="0"/>
                </a:lnTo>
                <a:lnTo>
                  <a:pt x="721" y="34"/>
                </a:lnTo>
                <a:lnTo>
                  <a:pt x="721" y="34"/>
                </a:lnTo>
                <a:lnTo>
                  <a:pt x="617" y="112"/>
                </a:lnTo>
                <a:lnTo>
                  <a:pt x="522" y="186"/>
                </a:lnTo>
                <a:lnTo>
                  <a:pt x="432" y="257"/>
                </a:lnTo>
                <a:lnTo>
                  <a:pt x="352" y="323"/>
                </a:lnTo>
                <a:lnTo>
                  <a:pt x="352" y="323"/>
                </a:lnTo>
                <a:lnTo>
                  <a:pt x="270" y="392"/>
                </a:lnTo>
                <a:lnTo>
                  <a:pt x="200" y="453"/>
                </a:lnTo>
                <a:lnTo>
                  <a:pt x="139" y="508"/>
                </a:lnTo>
                <a:lnTo>
                  <a:pt x="89" y="554"/>
                </a:lnTo>
                <a:lnTo>
                  <a:pt x="23" y="616"/>
                </a:lnTo>
                <a:lnTo>
                  <a:pt x="0" y="639"/>
                </a:lnTo>
                <a:lnTo>
                  <a:pt x="34" y="784"/>
                </a:lnTo>
                <a:lnTo>
                  <a:pt x="34" y="784"/>
                </a:lnTo>
                <a:lnTo>
                  <a:pt x="61" y="757"/>
                </a:lnTo>
                <a:lnTo>
                  <a:pt x="145" y="681"/>
                </a:lnTo>
                <a:lnTo>
                  <a:pt x="207" y="626"/>
                </a:lnTo>
                <a:lnTo>
                  <a:pt x="284" y="559"/>
                </a:lnTo>
                <a:lnTo>
                  <a:pt x="373" y="485"/>
                </a:lnTo>
                <a:lnTo>
                  <a:pt x="478" y="403"/>
                </a:lnTo>
                <a:lnTo>
                  <a:pt x="478" y="403"/>
                </a:lnTo>
                <a:lnTo>
                  <a:pt x="565" y="335"/>
                </a:lnTo>
                <a:lnTo>
                  <a:pt x="661" y="262"/>
                </a:lnTo>
                <a:lnTo>
                  <a:pt x="765" y="186"/>
                </a:lnTo>
                <a:lnTo>
                  <a:pt x="876" y="106"/>
                </a:lnTo>
                <a:lnTo>
                  <a:pt x="876" y="106"/>
                </a:lnTo>
                <a:lnTo>
                  <a:pt x="758" y="85"/>
                </a:lnTo>
                <a:lnTo>
                  <a:pt x="758" y="8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03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3997879" y="1981711"/>
            <a:ext cx="2188194" cy="1626458"/>
          </a:xfrm>
          <a:custGeom>
            <a:avLst/>
            <a:gdLst>
              <a:gd name="T0" fmla="*/ 2073 w 2123"/>
              <a:gd name="T1" fmla="*/ 175 h 1578"/>
              <a:gd name="T2" fmla="*/ 1980 w 2123"/>
              <a:gd name="T3" fmla="*/ 114 h 1578"/>
              <a:gd name="T4" fmla="*/ 1932 w 2123"/>
              <a:gd name="T5" fmla="*/ 105 h 1578"/>
              <a:gd name="T6" fmla="*/ 1877 w 2123"/>
              <a:gd name="T7" fmla="*/ 126 h 1578"/>
              <a:gd name="T8" fmla="*/ 1833 w 2123"/>
              <a:gd name="T9" fmla="*/ 186 h 1578"/>
              <a:gd name="T10" fmla="*/ 1818 w 2123"/>
              <a:gd name="T11" fmla="*/ 246 h 1578"/>
              <a:gd name="T12" fmla="*/ 1797 w 2123"/>
              <a:gd name="T13" fmla="*/ 291 h 1578"/>
              <a:gd name="T14" fmla="*/ 1757 w 2123"/>
              <a:gd name="T15" fmla="*/ 305 h 1578"/>
              <a:gd name="T16" fmla="*/ 1712 w 2123"/>
              <a:gd name="T17" fmla="*/ 295 h 1578"/>
              <a:gd name="T18" fmla="*/ 1630 w 2123"/>
              <a:gd name="T19" fmla="*/ 225 h 1578"/>
              <a:gd name="T20" fmla="*/ 1525 w 2123"/>
              <a:gd name="T21" fmla="*/ 91 h 1578"/>
              <a:gd name="T22" fmla="*/ 1378 w 2123"/>
              <a:gd name="T23" fmla="*/ 32 h 1578"/>
              <a:gd name="T24" fmla="*/ 1066 w 2123"/>
              <a:gd name="T25" fmla="*/ 124 h 1578"/>
              <a:gd name="T26" fmla="*/ 796 w 2123"/>
              <a:gd name="T27" fmla="*/ 192 h 1578"/>
              <a:gd name="T28" fmla="*/ 388 w 2123"/>
              <a:gd name="T29" fmla="*/ 329 h 1578"/>
              <a:gd name="T30" fmla="*/ 124 w 2123"/>
              <a:gd name="T31" fmla="*/ 449 h 1578"/>
              <a:gd name="T32" fmla="*/ 0 w 2123"/>
              <a:gd name="T33" fmla="*/ 516 h 1578"/>
              <a:gd name="T34" fmla="*/ 17 w 2123"/>
              <a:gd name="T35" fmla="*/ 577 h 1578"/>
              <a:gd name="T36" fmla="*/ 53 w 2123"/>
              <a:gd name="T37" fmla="*/ 632 h 1578"/>
              <a:gd name="T38" fmla="*/ 82 w 2123"/>
              <a:gd name="T39" fmla="*/ 662 h 1578"/>
              <a:gd name="T40" fmla="*/ 232 w 2123"/>
              <a:gd name="T41" fmla="*/ 781 h 1578"/>
              <a:gd name="T42" fmla="*/ 402 w 2123"/>
              <a:gd name="T43" fmla="*/ 872 h 1578"/>
              <a:gd name="T44" fmla="*/ 442 w 2123"/>
              <a:gd name="T45" fmla="*/ 889 h 1578"/>
              <a:gd name="T46" fmla="*/ 505 w 2123"/>
              <a:gd name="T47" fmla="*/ 918 h 1578"/>
              <a:gd name="T48" fmla="*/ 562 w 2123"/>
              <a:gd name="T49" fmla="*/ 946 h 1578"/>
              <a:gd name="T50" fmla="*/ 613 w 2123"/>
              <a:gd name="T51" fmla="*/ 977 h 1578"/>
              <a:gd name="T52" fmla="*/ 661 w 2123"/>
              <a:gd name="T53" fmla="*/ 1007 h 1578"/>
              <a:gd name="T54" fmla="*/ 704 w 2123"/>
              <a:gd name="T55" fmla="*/ 1038 h 1578"/>
              <a:gd name="T56" fmla="*/ 741 w 2123"/>
              <a:gd name="T57" fmla="*/ 1066 h 1578"/>
              <a:gd name="T58" fmla="*/ 771 w 2123"/>
              <a:gd name="T59" fmla="*/ 1093 h 1578"/>
              <a:gd name="T60" fmla="*/ 790 w 2123"/>
              <a:gd name="T61" fmla="*/ 1110 h 1578"/>
              <a:gd name="T62" fmla="*/ 796 w 2123"/>
              <a:gd name="T63" fmla="*/ 1114 h 1578"/>
              <a:gd name="T64" fmla="*/ 811 w 2123"/>
              <a:gd name="T65" fmla="*/ 1129 h 1578"/>
              <a:gd name="T66" fmla="*/ 836 w 2123"/>
              <a:gd name="T67" fmla="*/ 1156 h 1578"/>
              <a:gd name="T68" fmla="*/ 863 w 2123"/>
              <a:gd name="T69" fmla="*/ 1228 h 1578"/>
              <a:gd name="T70" fmla="*/ 849 w 2123"/>
              <a:gd name="T71" fmla="*/ 1258 h 1578"/>
              <a:gd name="T72" fmla="*/ 821 w 2123"/>
              <a:gd name="T73" fmla="*/ 1276 h 1578"/>
              <a:gd name="T74" fmla="*/ 777 w 2123"/>
              <a:gd name="T75" fmla="*/ 1285 h 1578"/>
              <a:gd name="T76" fmla="*/ 710 w 2123"/>
              <a:gd name="T77" fmla="*/ 1319 h 1578"/>
              <a:gd name="T78" fmla="*/ 670 w 2123"/>
              <a:gd name="T79" fmla="*/ 1375 h 1578"/>
              <a:gd name="T80" fmla="*/ 670 w 2123"/>
              <a:gd name="T81" fmla="*/ 1420 h 1578"/>
              <a:gd name="T82" fmla="*/ 691 w 2123"/>
              <a:gd name="T83" fmla="*/ 1475 h 1578"/>
              <a:gd name="T84" fmla="*/ 762 w 2123"/>
              <a:gd name="T85" fmla="*/ 1559 h 1578"/>
              <a:gd name="T86" fmla="*/ 912 w 2123"/>
              <a:gd name="T87" fmla="*/ 1498 h 1578"/>
              <a:gd name="T88" fmla="*/ 1363 w 2123"/>
              <a:gd name="T89" fmla="*/ 1177 h 1578"/>
              <a:gd name="T90" fmla="*/ 1594 w 2123"/>
              <a:gd name="T91" fmla="*/ 971 h 1578"/>
              <a:gd name="T92" fmla="*/ 1750 w 2123"/>
              <a:gd name="T93" fmla="*/ 803 h 1578"/>
              <a:gd name="T94" fmla="*/ 1885 w 2123"/>
              <a:gd name="T95" fmla="*/ 632 h 1578"/>
              <a:gd name="T96" fmla="*/ 2077 w 2123"/>
              <a:gd name="T97" fmla="*/ 320 h 1578"/>
              <a:gd name="T98" fmla="*/ 2094 w 2123"/>
              <a:gd name="T99" fmla="*/ 194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3" h="1578">
                <a:moveTo>
                  <a:pt x="2094" y="194"/>
                </a:moveTo>
                <a:lnTo>
                  <a:pt x="2094" y="194"/>
                </a:lnTo>
                <a:lnTo>
                  <a:pt x="2073" y="175"/>
                </a:lnTo>
                <a:lnTo>
                  <a:pt x="2073" y="175"/>
                </a:lnTo>
                <a:lnTo>
                  <a:pt x="2039" y="148"/>
                </a:lnTo>
                <a:lnTo>
                  <a:pt x="2009" y="127"/>
                </a:lnTo>
                <a:lnTo>
                  <a:pt x="1993" y="120"/>
                </a:lnTo>
                <a:lnTo>
                  <a:pt x="1980" y="114"/>
                </a:lnTo>
                <a:lnTo>
                  <a:pt x="1967" y="110"/>
                </a:lnTo>
                <a:lnTo>
                  <a:pt x="1955" y="107"/>
                </a:lnTo>
                <a:lnTo>
                  <a:pt x="1942" y="107"/>
                </a:lnTo>
                <a:lnTo>
                  <a:pt x="1932" y="105"/>
                </a:lnTo>
                <a:lnTo>
                  <a:pt x="1921" y="107"/>
                </a:lnTo>
                <a:lnTo>
                  <a:pt x="1911" y="108"/>
                </a:lnTo>
                <a:lnTo>
                  <a:pt x="1892" y="116"/>
                </a:lnTo>
                <a:lnTo>
                  <a:pt x="1877" y="126"/>
                </a:lnTo>
                <a:lnTo>
                  <a:pt x="1864" y="139"/>
                </a:lnTo>
                <a:lnTo>
                  <a:pt x="1851" y="152"/>
                </a:lnTo>
                <a:lnTo>
                  <a:pt x="1841" y="169"/>
                </a:lnTo>
                <a:lnTo>
                  <a:pt x="1833" y="186"/>
                </a:lnTo>
                <a:lnTo>
                  <a:pt x="1828" y="202"/>
                </a:lnTo>
                <a:lnTo>
                  <a:pt x="1822" y="219"/>
                </a:lnTo>
                <a:lnTo>
                  <a:pt x="1818" y="246"/>
                </a:lnTo>
                <a:lnTo>
                  <a:pt x="1818" y="246"/>
                </a:lnTo>
                <a:lnTo>
                  <a:pt x="1814" y="261"/>
                </a:lnTo>
                <a:lnTo>
                  <a:pt x="1811" y="274"/>
                </a:lnTo>
                <a:lnTo>
                  <a:pt x="1805" y="284"/>
                </a:lnTo>
                <a:lnTo>
                  <a:pt x="1797" y="291"/>
                </a:lnTo>
                <a:lnTo>
                  <a:pt x="1788" y="297"/>
                </a:lnTo>
                <a:lnTo>
                  <a:pt x="1778" y="303"/>
                </a:lnTo>
                <a:lnTo>
                  <a:pt x="1769" y="305"/>
                </a:lnTo>
                <a:lnTo>
                  <a:pt x="1757" y="305"/>
                </a:lnTo>
                <a:lnTo>
                  <a:pt x="1746" y="305"/>
                </a:lnTo>
                <a:lnTo>
                  <a:pt x="1734" y="303"/>
                </a:lnTo>
                <a:lnTo>
                  <a:pt x="1723" y="299"/>
                </a:lnTo>
                <a:lnTo>
                  <a:pt x="1712" y="295"/>
                </a:lnTo>
                <a:lnTo>
                  <a:pt x="1689" y="282"/>
                </a:lnTo>
                <a:lnTo>
                  <a:pt x="1672" y="268"/>
                </a:lnTo>
                <a:lnTo>
                  <a:pt x="1672" y="268"/>
                </a:lnTo>
                <a:lnTo>
                  <a:pt x="1630" y="225"/>
                </a:lnTo>
                <a:lnTo>
                  <a:pt x="1605" y="198"/>
                </a:lnTo>
                <a:lnTo>
                  <a:pt x="1580" y="166"/>
                </a:lnTo>
                <a:lnTo>
                  <a:pt x="1554" y="131"/>
                </a:lnTo>
                <a:lnTo>
                  <a:pt x="1525" y="91"/>
                </a:lnTo>
                <a:lnTo>
                  <a:pt x="1498" y="47"/>
                </a:lnTo>
                <a:lnTo>
                  <a:pt x="1470" y="0"/>
                </a:lnTo>
                <a:lnTo>
                  <a:pt x="1470" y="0"/>
                </a:lnTo>
                <a:lnTo>
                  <a:pt x="1378" y="32"/>
                </a:lnTo>
                <a:lnTo>
                  <a:pt x="1279" y="65"/>
                </a:lnTo>
                <a:lnTo>
                  <a:pt x="1177" y="95"/>
                </a:lnTo>
                <a:lnTo>
                  <a:pt x="1066" y="124"/>
                </a:lnTo>
                <a:lnTo>
                  <a:pt x="1066" y="124"/>
                </a:lnTo>
                <a:lnTo>
                  <a:pt x="1026" y="133"/>
                </a:lnTo>
                <a:lnTo>
                  <a:pt x="1026" y="133"/>
                </a:lnTo>
                <a:lnTo>
                  <a:pt x="908" y="162"/>
                </a:lnTo>
                <a:lnTo>
                  <a:pt x="796" y="192"/>
                </a:lnTo>
                <a:lnTo>
                  <a:pt x="687" y="225"/>
                </a:lnTo>
                <a:lnTo>
                  <a:pt x="583" y="259"/>
                </a:lnTo>
                <a:lnTo>
                  <a:pt x="484" y="293"/>
                </a:lnTo>
                <a:lnTo>
                  <a:pt x="388" y="329"/>
                </a:lnTo>
                <a:lnTo>
                  <a:pt x="297" y="367"/>
                </a:lnTo>
                <a:lnTo>
                  <a:pt x="210" y="405"/>
                </a:lnTo>
                <a:lnTo>
                  <a:pt x="210" y="405"/>
                </a:lnTo>
                <a:lnTo>
                  <a:pt x="124" y="449"/>
                </a:lnTo>
                <a:lnTo>
                  <a:pt x="42" y="491"/>
                </a:lnTo>
                <a:lnTo>
                  <a:pt x="42" y="491"/>
                </a:lnTo>
                <a:lnTo>
                  <a:pt x="0" y="516"/>
                </a:lnTo>
                <a:lnTo>
                  <a:pt x="0" y="516"/>
                </a:lnTo>
                <a:lnTo>
                  <a:pt x="0" y="529"/>
                </a:lnTo>
                <a:lnTo>
                  <a:pt x="4" y="544"/>
                </a:lnTo>
                <a:lnTo>
                  <a:pt x="10" y="562"/>
                </a:lnTo>
                <a:lnTo>
                  <a:pt x="17" y="577"/>
                </a:lnTo>
                <a:lnTo>
                  <a:pt x="25" y="592"/>
                </a:lnTo>
                <a:lnTo>
                  <a:pt x="34" y="607"/>
                </a:lnTo>
                <a:lnTo>
                  <a:pt x="44" y="621"/>
                </a:lnTo>
                <a:lnTo>
                  <a:pt x="53" y="632"/>
                </a:lnTo>
                <a:lnTo>
                  <a:pt x="53" y="632"/>
                </a:lnTo>
                <a:lnTo>
                  <a:pt x="59" y="640"/>
                </a:lnTo>
                <a:lnTo>
                  <a:pt x="59" y="640"/>
                </a:lnTo>
                <a:lnTo>
                  <a:pt x="82" y="662"/>
                </a:lnTo>
                <a:lnTo>
                  <a:pt x="112" y="687"/>
                </a:lnTo>
                <a:lnTo>
                  <a:pt x="147" y="718"/>
                </a:lnTo>
                <a:lnTo>
                  <a:pt x="187" y="748"/>
                </a:lnTo>
                <a:lnTo>
                  <a:pt x="232" y="781"/>
                </a:lnTo>
                <a:lnTo>
                  <a:pt x="284" y="811"/>
                </a:lnTo>
                <a:lnTo>
                  <a:pt x="339" y="843"/>
                </a:lnTo>
                <a:lnTo>
                  <a:pt x="402" y="872"/>
                </a:lnTo>
                <a:lnTo>
                  <a:pt x="402" y="872"/>
                </a:lnTo>
                <a:lnTo>
                  <a:pt x="409" y="876"/>
                </a:lnTo>
                <a:lnTo>
                  <a:pt x="409" y="876"/>
                </a:lnTo>
                <a:lnTo>
                  <a:pt x="442" y="889"/>
                </a:lnTo>
                <a:lnTo>
                  <a:pt x="442" y="889"/>
                </a:lnTo>
                <a:lnTo>
                  <a:pt x="442" y="889"/>
                </a:lnTo>
                <a:lnTo>
                  <a:pt x="499" y="916"/>
                </a:lnTo>
                <a:lnTo>
                  <a:pt x="499" y="916"/>
                </a:lnTo>
                <a:lnTo>
                  <a:pt x="505" y="918"/>
                </a:lnTo>
                <a:lnTo>
                  <a:pt x="505" y="918"/>
                </a:lnTo>
                <a:lnTo>
                  <a:pt x="556" y="942"/>
                </a:lnTo>
                <a:lnTo>
                  <a:pt x="556" y="942"/>
                </a:lnTo>
                <a:lnTo>
                  <a:pt x="562" y="946"/>
                </a:lnTo>
                <a:lnTo>
                  <a:pt x="562" y="946"/>
                </a:lnTo>
                <a:lnTo>
                  <a:pt x="607" y="973"/>
                </a:lnTo>
                <a:lnTo>
                  <a:pt x="607" y="973"/>
                </a:lnTo>
                <a:lnTo>
                  <a:pt x="613" y="977"/>
                </a:lnTo>
                <a:lnTo>
                  <a:pt x="613" y="977"/>
                </a:lnTo>
                <a:lnTo>
                  <a:pt x="655" y="1003"/>
                </a:lnTo>
                <a:lnTo>
                  <a:pt x="655" y="1003"/>
                </a:lnTo>
                <a:lnTo>
                  <a:pt x="661" y="1007"/>
                </a:lnTo>
                <a:lnTo>
                  <a:pt x="661" y="1007"/>
                </a:lnTo>
                <a:lnTo>
                  <a:pt x="699" y="1034"/>
                </a:lnTo>
                <a:lnTo>
                  <a:pt x="699" y="1034"/>
                </a:lnTo>
                <a:lnTo>
                  <a:pt x="704" y="1038"/>
                </a:lnTo>
                <a:lnTo>
                  <a:pt x="704" y="1038"/>
                </a:lnTo>
                <a:lnTo>
                  <a:pt x="737" y="1064"/>
                </a:lnTo>
                <a:lnTo>
                  <a:pt x="737" y="1064"/>
                </a:lnTo>
                <a:lnTo>
                  <a:pt x="741" y="1066"/>
                </a:lnTo>
                <a:lnTo>
                  <a:pt x="741" y="1066"/>
                </a:lnTo>
                <a:lnTo>
                  <a:pt x="769" y="1091"/>
                </a:lnTo>
                <a:lnTo>
                  <a:pt x="769" y="1091"/>
                </a:lnTo>
                <a:lnTo>
                  <a:pt x="771" y="1093"/>
                </a:lnTo>
                <a:lnTo>
                  <a:pt x="771" y="1093"/>
                </a:lnTo>
                <a:lnTo>
                  <a:pt x="790" y="1108"/>
                </a:lnTo>
                <a:lnTo>
                  <a:pt x="790" y="1108"/>
                </a:lnTo>
                <a:lnTo>
                  <a:pt x="790" y="1110"/>
                </a:lnTo>
                <a:lnTo>
                  <a:pt x="790" y="1110"/>
                </a:lnTo>
                <a:lnTo>
                  <a:pt x="794" y="1114"/>
                </a:lnTo>
                <a:lnTo>
                  <a:pt x="794" y="1114"/>
                </a:lnTo>
                <a:lnTo>
                  <a:pt x="796" y="1114"/>
                </a:lnTo>
                <a:lnTo>
                  <a:pt x="796" y="1114"/>
                </a:lnTo>
                <a:lnTo>
                  <a:pt x="798" y="1116"/>
                </a:lnTo>
                <a:lnTo>
                  <a:pt x="798" y="1116"/>
                </a:lnTo>
                <a:lnTo>
                  <a:pt x="811" y="1129"/>
                </a:lnTo>
                <a:lnTo>
                  <a:pt x="811" y="1129"/>
                </a:lnTo>
                <a:lnTo>
                  <a:pt x="823" y="1140"/>
                </a:lnTo>
                <a:lnTo>
                  <a:pt x="823" y="1140"/>
                </a:lnTo>
                <a:lnTo>
                  <a:pt x="836" y="1156"/>
                </a:lnTo>
                <a:lnTo>
                  <a:pt x="847" y="1173"/>
                </a:lnTo>
                <a:lnTo>
                  <a:pt x="855" y="1192"/>
                </a:lnTo>
                <a:lnTo>
                  <a:pt x="861" y="1209"/>
                </a:lnTo>
                <a:lnTo>
                  <a:pt x="863" y="1228"/>
                </a:lnTo>
                <a:lnTo>
                  <a:pt x="861" y="1237"/>
                </a:lnTo>
                <a:lnTo>
                  <a:pt x="859" y="1245"/>
                </a:lnTo>
                <a:lnTo>
                  <a:pt x="855" y="1253"/>
                </a:lnTo>
                <a:lnTo>
                  <a:pt x="849" y="1258"/>
                </a:lnTo>
                <a:lnTo>
                  <a:pt x="842" y="1266"/>
                </a:lnTo>
                <a:lnTo>
                  <a:pt x="834" y="1270"/>
                </a:lnTo>
                <a:lnTo>
                  <a:pt x="834" y="1270"/>
                </a:lnTo>
                <a:lnTo>
                  <a:pt x="821" y="1276"/>
                </a:lnTo>
                <a:lnTo>
                  <a:pt x="805" y="1279"/>
                </a:lnTo>
                <a:lnTo>
                  <a:pt x="805" y="1279"/>
                </a:lnTo>
                <a:lnTo>
                  <a:pt x="792" y="1281"/>
                </a:lnTo>
                <a:lnTo>
                  <a:pt x="777" y="1285"/>
                </a:lnTo>
                <a:lnTo>
                  <a:pt x="760" y="1291"/>
                </a:lnTo>
                <a:lnTo>
                  <a:pt x="743" y="1298"/>
                </a:lnTo>
                <a:lnTo>
                  <a:pt x="725" y="1308"/>
                </a:lnTo>
                <a:lnTo>
                  <a:pt x="710" y="1319"/>
                </a:lnTo>
                <a:lnTo>
                  <a:pt x="695" y="1333"/>
                </a:lnTo>
                <a:lnTo>
                  <a:pt x="684" y="1348"/>
                </a:lnTo>
                <a:lnTo>
                  <a:pt x="674" y="1365"/>
                </a:lnTo>
                <a:lnTo>
                  <a:pt x="670" y="1375"/>
                </a:lnTo>
                <a:lnTo>
                  <a:pt x="668" y="1386"/>
                </a:lnTo>
                <a:lnTo>
                  <a:pt x="668" y="1395"/>
                </a:lnTo>
                <a:lnTo>
                  <a:pt x="668" y="1407"/>
                </a:lnTo>
                <a:lnTo>
                  <a:pt x="670" y="1420"/>
                </a:lnTo>
                <a:lnTo>
                  <a:pt x="672" y="1434"/>
                </a:lnTo>
                <a:lnTo>
                  <a:pt x="678" y="1447"/>
                </a:lnTo>
                <a:lnTo>
                  <a:pt x="684" y="1460"/>
                </a:lnTo>
                <a:lnTo>
                  <a:pt x="691" y="1475"/>
                </a:lnTo>
                <a:lnTo>
                  <a:pt x="703" y="1491"/>
                </a:lnTo>
                <a:lnTo>
                  <a:pt x="714" y="1506"/>
                </a:lnTo>
                <a:lnTo>
                  <a:pt x="727" y="1523"/>
                </a:lnTo>
                <a:lnTo>
                  <a:pt x="762" y="1559"/>
                </a:lnTo>
                <a:lnTo>
                  <a:pt x="762" y="1559"/>
                </a:lnTo>
                <a:lnTo>
                  <a:pt x="781" y="1578"/>
                </a:lnTo>
                <a:lnTo>
                  <a:pt x="781" y="1578"/>
                </a:lnTo>
                <a:lnTo>
                  <a:pt x="912" y="1498"/>
                </a:lnTo>
                <a:lnTo>
                  <a:pt x="1036" y="1418"/>
                </a:lnTo>
                <a:lnTo>
                  <a:pt x="1152" y="1338"/>
                </a:lnTo>
                <a:lnTo>
                  <a:pt x="1262" y="1258"/>
                </a:lnTo>
                <a:lnTo>
                  <a:pt x="1363" y="1177"/>
                </a:lnTo>
                <a:lnTo>
                  <a:pt x="1460" y="1095"/>
                </a:lnTo>
                <a:lnTo>
                  <a:pt x="1506" y="1055"/>
                </a:lnTo>
                <a:lnTo>
                  <a:pt x="1550" y="1013"/>
                </a:lnTo>
                <a:lnTo>
                  <a:pt x="1594" y="971"/>
                </a:lnTo>
                <a:lnTo>
                  <a:pt x="1634" y="931"/>
                </a:lnTo>
                <a:lnTo>
                  <a:pt x="1673" y="889"/>
                </a:lnTo>
                <a:lnTo>
                  <a:pt x="1713" y="847"/>
                </a:lnTo>
                <a:lnTo>
                  <a:pt x="1750" y="803"/>
                </a:lnTo>
                <a:lnTo>
                  <a:pt x="1786" y="761"/>
                </a:lnTo>
                <a:lnTo>
                  <a:pt x="1820" y="718"/>
                </a:lnTo>
                <a:lnTo>
                  <a:pt x="1854" y="676"/>
                </a:lnTo>
                <a:lnTo>
                  <a:pt x="1885" y="632"/>
                </a:lnTo>
                <a:lnTo>
                  <a:pt x="1917" y="588"/>
                </a:lnTo>
                <a:lnTo>
                  <a:pt x="1974" y="501"/>
                </a:lnTo>
                <a:lnTo>
                  <a:pt x="2028" y="409"/>
                </a:lnTo>
                <a:lnTo>
                  <a:pt x="2077" y="320"/>
                </a:lnTo>
                <a:lnTo>
                  <a:pt x="2123" y="226"/>
                </a:lnTo>
                <a:lnTo>
                  <a:pt x="2123" y="226"/>
                </a:lnTo>
                <a:lnTo>
                  <a:pt x="2094" y="194"/>
                </a:lnTo>
                <a:lnTo>
                  <a:pt x="2094" y="1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03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5" name="Group 34"/>
          <p:cNvGrpSpPr/>
          <p:nvPr/>
        </p:nvGrpSpPr>
        <p:grpSpPr>
          <a:xfrm>
            <a:off x="2993853" y="2513557"/>
            <a:ext cx="1886196" cy="2172733"/>
            <a:chOff x="3929064" y="2206625"/>
            <a:chExt cx="2905125" cy="3346450"/>
          </a:xfrm>
          <a:solidFill>
            <a:schemeClr val="accent6">
              <a:lumMod val="75000"/>
            </a:schemeClr>
          </a:solidFill>
        </p:grpSpPr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929064" y="2206625"/>
              <a:ext cx="2905125" cy="3346450"/>
            </a:xfrm>
            <a:custGeom>
              <a:avLst/>
              <a:gdLst>
                <a:gd name="T0" fmla="*/ 147 w 1830"/>
                <a:gd name="T1" fmla="*/ 2012 h 2108"/>
                <a:gd name="T2" fmla="*/ 840 w 1830"/>
                <a:gd name="T3" fmla="*/ 1590 h 2108"/>
                <a:gd name="T4" fmla="*/ 1525 w 1830"/>
                <a:gd name="T5" fmla="*/ 1192 h 2108"/>
                <a:gd name="T6" fmla="*/ 1729 w 1830"/>
                <a:gd name="T7" fmla="*/ 1043 h 2108"/>
                <a:gd name="T8" fmla="*/ 1681 w 1830"/>
                <a:gd name="T9" fmla="*/ 990 h 2108"/>
                <a:gd name="T10" fmla="*/ 1651 w 1830"/>
                <a:gd name="T11" fmla="*/ 944 h 2108"/>
                <a:gd name="T12" fmla="*/ 1637 w 1830"/>
                <a:gd name="T13" fmla="*/ 904 h 2108"/>
                <a:gd name="T14" fmla="*/ 1635 w 1830"/>
                <a:gd name="T15" fmla="*/ 870 h 2108"/>
                <a:gd name="T16" fmla="*/ 1651 w 1830"/>
                <a:gd name="T17" fmla="*/ 832 h 2108"/>
                <a:gd name="T18" fmla="*/ 1692 w 1830"/>
                <a:gd name="T19" fmla="*/ 792 h 2108"/>
                <a:gd name="T20" fmla="*/ 1744 w 1830"/>
                <a:gd name="T21" fmla="*/ 769 h 2108"/>
                <a:gd name="T22" fmla="*/ 1772 w 1830"/>
                <a:gd name="T23" fmla="*/ 763 h 2108"/>
                <a:gd name="T24" fmla="*/ 1801 w 1830"/>
                <a:gd name="T25" fmla="*/ 754 h 2108"/>
                <a:gd name="T26" fmla="*/ 1822 w 1830"/>
                <a:gd name="T27" fmla="*/ 737 h 2108"/>
                <a:gd name="T28" fmla="*/ 1830 w 1830"/>
                <a:gd name="T29" fmla="*/ 712 h 2108"/>
                <a:gd name="T30" fmla="*/ 1814 w 1830"/>
                <a:gd name="T31" fmla="*/ 657 h 2108"/>
                <a:gd name="T32" fmla="*/ 1790 w 1830"/>
                <a:gd name="T33" fmla="*/ 624 h 2108"/>
                <a:gd name="T34" fmla="*/ 1763 w 1830"/>
                <a:gd name="T35" fmla="*/ 598 h 2108"/>
                <a:gd name="T36" fmla="*/ 1757 w 1830"/>
                <a:gd name="T37" fmla="*/ 592 h 2108"/>
                <a:gd name="T38" fmla="*/ 1736 w 1830"/>
                <a:gd name="T39" fmla="*/ 575 h 2108"/>
                <a:gd name="T40" fmla="*/ 1708 w 1830"/>
                <a:gd name="T41" fmla="*/ 550 h 2108"/>
                <a:gd name="T42" fmla="*/ 1671 w 1830"/>
                <a:gd name="T43" fmla="*/ 522 h 2108"/>
                <a:gd name="T44" fmla="*/ 1666 w 1830"/>
                <a:gd name="T45" fmla="*/ 518 h 2108"/>
                <a:gd name="T46" fmla="*/ 1622 w 1830"/>
                <a:gd name="T47" fmla="*/ 487 h 2108"/>
                <a:gd name="T48" fmla="*/ 1580 w 1830"/>
                <a:gd name="T49" fmla="*/ 461 h 2108"/>
                <a:gd name="T50" fmla="*/ 1529 w 1830"/>
                <a:gd name="T51" fmla="*/ 430 h 2108"/>
                <a:gd name="T52" fmla="*/ 1523 w 1830"/>
                <a:gd name="T53" fmla="*/ 426 h 2108"/>
                <a:gd name="T54" fmla="*/ 1466 w 1830"/>
                <a:gd name="T55" fmla="*/ 400 h 2108"/>
                <a:gd name="T56" fmla="*/ 1409 w 1830"/>
                <a:gd name="T57" fmla="*/ 373 h 2108"/>
                <a:gd name="T58" fmla="*/ 1376 w 1830"/>
                <a:gd name="T59" fmla="*/ 360 h 2108"/>
                <a:gd name="T60" fmla="*/ 1306 w 1830"/>
                <a:gd name="T61" fmla="*/ 327 h 2108"/>
                <a:gd name="T62" fmla="*/ 1154 w 1830"/>
                <a:gd name="T63" fmla="*/ 232 h 2108"/>
                <a:gd name="T64" fmla="*/ 1049 w 1830"/>
                <a:gd name="T65" fmla="*/ 146 h 2108"/>
                <a:gd name="T66" fmla="*/ 1020 w 1830"/>
                <a:gd name="T67" fmla="*/ 116 h 2108"/>
                <a:gd name="T68" fmla="*/ 1001 w 1830"/>
                <a:gd name="T69" fmla="*/ 91 h 2108"/>
                <a:gd name="T70" fmla="*/ 977 w 1830"/>
                <a:gd name="T71" fmla="*/ 46 h 2108"/>
                <a:gd name="T72" fmla="*/ 967 w 1830"/>
                <a:gd name="T73" fmla="*/ 0 h 2108"/>
                <a:gd name="T74" fmla="*/ 807 w 1830"/>
                <a:gd name="T75" fmla="*/ 101 h 2108"/>
                <a:gd name="T76" fmla="*/ 602 w 1830"/>
                <a:gd name="T77" fmla="*/ 265 h 2108"/>
                <a:gd name="T78" fmla="*/ 434 w 1830"/>
                <a:gd name="T79" fmla="*/ 443 h 2108"/>
                <a:gd name="T80" fmla="*/ 301 w 1830"/>
                <a:gd name="T81" fmla="*/ 632 h 2108"/>
                <a:gd name="T82" fmla="*/ 196 w 1830"/>
                <a:gd name="T83" fmla="*/ 834 h 2108"/>
                <a:gd name="T84" fmla="*/ 143 w 1830"/>
                <a:gd name="T85" fmla="*/ 973 h 2108"/>
                <a:gd name="T86" fmla="*/ 120 w 1830"/>
                <a:gd name="T87" fmla="*/ 1039 h 2108"/>
                <a:gd name="T88" fmla="*/ 69 w 1830"/>
                <a:gd name="T89" fmla="*/ 1239 h 2108"/>
                <a:gd name="T90" fmla="*/ 34 w 1830"/>
                <a:gd name="T91" fmla="*/ 1447 h 2108"/>
                <a:gd name="T92" fmla="*/ 13 w 1830"/>
                <a:gd name="T93" fmla="*/ 1662 h 2108"/>
                <a:gd name="T94" fmla="*/ 0 w 1830"/>
                <a:gd name="T95" fmla="*/ 1957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30" h="2108">
                  <a:moveTo>
                    <a:pt x="11" y="2098"/>
                  </a:moveTo>
                  <a:lnTo>
                    <a:pt x="11" y="2098"/>
                  </a:lnTo>
                  <a:lnTo>
                    <a:pt x="147" y="2012"/>
                  </a:lnTo>
                  <a:lnTo>
                    <a:pt x="284" y="1925"/>
                  </a:lnTo>
                  <a:lnTo>
                    <a:pt x="564" y="1753"/>
                  </a:lnTo>
                  <a:lnTo>
                    <a:pt x="840" y="1590"/>
                  </a:lnTo>
                  <a:lnTo>
                    <a:pt x="1098" y="1437"/>
                  </a:lnTo>
                  <a:lnTo>
                    <a:pt x="1331" y="1302"/>
                  </a:lnTo>
                  <a:lnTo>
                    <a:pt x="1525" y="1192"/>
                  </a:lnTo>
                  <a:lnTo>
                    <a:pt x="1748" y="1062"/>
                  </a:lnTo>
                  <a:lnTo>
                    <a:pt x="1748" y="1062"/>
                  </a:lnTo>
                  <a:lnTo>
                    <a:pt x="1729" y="1043"/>
                  </a:lnTo>
                  <a:lnTo>
                    <a:pt x="1729" y="1043"/>
                  </a:lnTo>
                  <a:lnTo>
                    <a:pt x="1694" y="1007"/>
                  </a:lnTo>
                  <a:lnTo>
                    <a:pt x="1681" y="990"/>
                  </a:lnTo>
                  <a:lnTo>
                    <a:pt x="1670" y="975"/>
                  </a:lnTo>
                  <a:lnTo>
                    <a:pt x="1658" y="959"/>
                  </a:lnTo>
                  <a:lnTo>
                    <a:pt x="1651" y="944"/>
                  </a:lnTo>
                  <a:lnTo>
                    <a:pt x="1645" y="931"/>
                  </a:lnTo>
                  <a:lnTo>
                    <a:pt x="1639" y="918"/>
                  </a:lnTo>
                  <a:lnTo>
                    <a:pt x="1637" y="904"/>
                  </a:lnTo>
                  <a:lnTo>
                    <a:pt x="1635" y="891"/>
                  </a:lnTo>
                  <a:lnTo>
                    <a:pt x="1635" y="879"/>
                  </a:lnTo>
                  <a:lnTo>
                    <a:pt x="1635" y="870"/>
                  </a:lnTo>
                  <a:lnTo>
                    <a:pt x="1637" y="859"/>
                  </a:lnTo>
                  <a:lnTo>
                    <a:pt x="1641" y="849"/>
                  </a:lnTo>
                  <a:lnTo>
                    <a:pt x="1651" y="832"/>
                  </a:lnTo>
                  <a:lnTo>
                    <a:pt x="1662" y="817"/>
                  </a:lnTo>
                  <a:lnTo>
                    <a:pt x="1677" y="803"/>
                  </a:lnTo>
                  <a:lnTo>
                    <a:pt x="1692" y="792"/>
                  </a:lnTo>
                  <a:lnTo>
                    <a:pt x="1710" y="782"/>
                  </a:lnTo>
                  <a:lnTo>
                    <a:pt x="1727" y="775"/>
                  </a:lnTo>
                  <a:lnTo>
                    <a:pt x="1744" y="769"/>
                  </a:lnTo>
                  <a:lnTo>
                    <a:pt x="1759" y="765"/>
                  </a:lnTo>
                  <a:lnTo>
                    <a:pt x="1772" y="763"/>
                  </a:lnTo>
                  <a:lnTo>
                    <a:pt x="1772" y="763"/>
                  </a:lnTo>
                  <a:lnTo>
                    <a:pt x="1788" y="760"/>
                  </a:lnTo>
                  <a:lnTo>
                    <a:pt x="1801" y="754"/>
                  </a:lnTo>
                  <a:lnTo>
                    <a:pt x="1801" y="754"/>
                  </a:lnTo>
                  <a:lnTo>
                    <a:pt x="1809" y="750"/>
                  </a:lnTo>
                  <a:lnTo>
                    <a:pt x="1816" y="742"/>
                  </a:lnTo>
                  <a:lnTo>
                    <a:pt x="1822" y="737"/>
                  </a:lnTo>
                  <a:lnTo>
                    <a:pt x="1826" y="729"/>
                  </a:lnTo>
                  <a:lnTo>
                    <a:pt x="1828" y="721"/>
                  </a:lnTo>
                  <a:lnTo>
                    <a:pt x="1830" y="712"/>
                  </a:lnTo>
                  <a:lnTo>
                    <a:pt x="1828" y="693"/>
                  </a:lnTo>
                  <a:lnTo>
                    <a:pt x="1822" y="676"/>
                  </a:lnTo>
                  <a:lnTo>
                    <a:pt x="1814" y="657"/>
                  </a:lnTo>
                  <a:lnTo>
                    <a:pt x="1803" y="640"/>
                  </a:lnTo>
                  <a:lnTo>
                    <a:pt x="1790" y="624"/>
                  </a:lnTo>
                  <a:lnTo>
                    <a:pt x="1790" y="624"/>
                  </a:lnTo>
                  <a:lnTo>
                    <a:pt x="1778" y="613"/>
                  </a:lnTo>
                  <a:lnTo>
                    <a:pt x="1778" y="613"/>
                  </a:lnTo>
                  <a:lnTo>
                    <a:pt x="1763" y="598"/>
                  </a:lnTo>
                  <a:lnTo>
                    <a:pt x="1763" y="598"/>
                  </a:lnTo>
                  <a:lnTo>
                    <a:pt x="1757" y="592"/>
                  </a:lnTo>
                  <a:lnTo>
                    <a:pt x="1757" y="592"/>
                  </a:lnTo>
                  <a:lnTo>
                    <a:pt x="1738" y="577"/>
                  </a:lnTo>
                  <a:lnTo>
                    <a:pt x="1738" y="577"/>
                  </a:lnTo>
                  <a:lnTo>
                    <a:pt x="1736" y="575"/>
                  </a:lnTo>
                  <a:lnTo>
                    <a:pt x="1736" y="575"/>
                  </a:lnTo>
                  <a:lnTo>
                    <a:pt x="1708" y="550"/>
                  </a:lnTo>
                  <a:lnTo>
                    <a:pt x="1708" y="550"/>
                  </a:lnTo>
                  <a:lnTo>
                    <a:pt x="1704" y="548"/>
                  </a:lnTo>
                  <a:lnTo>
                    <a:pt x="1704" y="548"/>
                  </a:lnTo>
                  <a:lnTo>
                    <a:pt x="1671" y="522"/>
                  </a:lnTo>
                  <a:lnTo>
                    <a:pt x="1671" y="522"/>
                  </a:lnTo>
                  <a:lnTo>
                    <a:pt x="1666" y="518"/>
                  </a:lnTo>
                  <a:lnTo>
                    <a:pt x="1666" y="518"/>
                  </a:lnTo>
                  <a:lnTo>
                    <a:pt x="1628" y="491"/>
                  </a:lnTo>
                  <a:lnTo>
                    <a:pt x="1628" y="491"/>
                  </a:lnTo>
                  <a:lnTo>
                    <a:pt x="1622" y="487"/>
                  </a:lnTo>
                  <a:lnTo>
                    <a:pt x="1622" y="487"/>
                  </a:lnTo>
                  <a:lnTo>
                    <a:pt x="1580" y="461"/>
                  </a:lnTo>
                  <a:lnTo>
                    <a:pt x="1580" y="461"/>
                  </a:lnTo>
                  <a:lnTo>
                    <a:pt x="1574" y="457"/>
                  </a:lnTo>
                  <a:lnTo>
                    <a:pt x="1574" y="457"/>
                  </a:lnTo>
                  <a:lnTo>
                    <a:pt x="1529" y="430"/>
                  </a:lnTo>
                  <a:lnTo>
                    <a:pt x="1529" y="430"/>
                  </a:lnTo>
                  <a:lnTo>
                    <a:pt x="1523" y="426"/>
                  </a:lnTo>
                  <a:lnTo>
                    <a:pt x="1523" y="426"/>
                  </a:lnTo>
                  <a:lnTo>
                    <a:pt x="1472" y="402"/>
                  </a:lnTo>
                  <a:lnTo>
                    <a:pt x="1472" y="402"/>
                  </a:lnTo>
                  <a:lnTo>
                    <a:pt x="1466" y="400"/>
                  </a:lnTo>
                  <a:lnTo>
                    <a:pt x="1466" y="400"/>
                  </a:lnTo>
                  <a:lnTo>
                    <a:pt x="1409" y="373"/>
                  </a:lnTo>
                  <a:lnTo>
                    <a:pt x="1409" y="373"/>
                  </a:lnTo>
                  <a:lnTo>
                    <a:pt x="1409" y="373"/>
                  </a:lnTo>
                  <a:lnTo>
                    <a:pt x="1376" y="360"/>
                  </a:lnTo>
                  <a:lnTo>
                    <a:pt x="1376" y="360"/>
                  </a:lnTo>
                  <a:lnTo>
                    <a:pt x="1369" y="356"/>
                  </a:lnTo>
                  <a:lnTo>
                    <a:pt x="1369" y="356"/>
                  </a:lnTo>
                  <a:lnTo>
                    <a:pt x="1306" y="327"/>
                  </a:lnTo>
                  <a:lnTo>
                    <a:pt x="1251" y="295"/>
                  </a:lnTo>
                  <a:lnTo>
                    <a:pt x="1199" y="265"/>
                  </a:lnTo>
                  <a:lnTo>
                    <a:pt x="1154" y="232"/>
                  </a:lnTo>
                  <a:lnTo>
                    <a:pt x="1114" y="202"/>
                  </a:lnTo>
                  <a:lnTo>
                    <a:pt x="1079" y="171"/>
                  </a:lnTo>
                  <a:lnTo>
                    <a:pt x="1049" y="146"/>
                  </a:lnTo>
                  <a:lnTo>
                    <a:pt x="1026" y="124"/>
                  </a:lnTo>
                  <a:lnTo>
                    <a:pt x="1026" y="124"/>
                  </a:lnTo>
                  <a:lnTo>
                    <a:pt x="1020" y="116"/>
                  </a:lnTo>
                  <a:lnTo>
                    <a:pt x="1020" y="116"/>
                  </a:lnTo>
                  <a:lnTo>
                    <a:pt x="1011" y="105"/>
                  </a:lnTo>
                  <a:lnTo>
                    <a:pt x="1001" y="91"/>
                  </a:lnTo>
                  <a:lnTo>
                    <a:pt x="992" y="76"/>
                  </a:lnTo>
                  <a:lnTo>
                    <a:pt x="984" y="61"/>
                  </a:lnTo>
                  <a:lnTo>
                    <a:pt x="977" y="46"/>
                  </a:lnTo>
                  <a:lnTo>
                    <a:pt x="971" y="28"/>
                  </a:lnTo>
                  <a:lnTo>
                    <a:pt x="967" y="13"/>
                  </a:lnTo>
                  <a:lnTo>
                    <a:pt x="967" y="0"/>
                  </a:lnTo>
                  <a:lnTo>
                    <a:pt x="967" y="0"/>
                  </a:lnTo>
                  <a:lnTo>
                    <a:pt x="885" y="49"/>
                  </a:lnTo>
                  <a:lnTo>
                    <a:pt x="807" y="101"/>
                  </a:lnTo>
                  <a:lnTo>
                    <a:pt x="735" y="154"/>
                  </a:lnTo>
                  <a:lnTo>
                    <a:pt x="666" y="209"/>
                  </a:lnTo>
                  <a:lnTo>
                    <a:pt x="602" y="265"/>
                  </a:lnTo>
                  <a:lnTo>
                    <a:pt x="543" y="324"/>
                  </a:lnTo>
                  <a:lnTo>
                    <a:pt x="487" y="383"/>
                  </a:lnTo>
                  <a:lnTo>
                    <a:pt x="434" y="443"/>
                  </a:lnTo>
                  <a:lnTo>
                    <a:pt x="386" y="504"/>
                  </a:lnTo>
                  <a:lnTo>
                    <a:pt x="341" y="567"/>
                  </a:lnTo>
                  <a:lnTo>
                    <a:pt x="301" y="632"/>
                  </a:lnTo>
                  <a:lnTo>
                    <a:pt x="263" y="699"/>
                  </a:lnTo>
                  <a:lnTo>
                    <a:pt x="228" y="765"/>
                  </a:lnTo>
                  <a:lnTo>
                    <a:pt x="196" y="834"/>
                  </a:lnTo>
                  <a:lnTo>
                    <a:pt x="168" y="902"/>
                  </a:lnTo>
                  <a:lnTo>
                    <a:pt x="143" y="973"/>
                  </a:lnTo>
                  <a:lnTo>
                    <a:pt x="143" y="973"/>
                  </a:lnTo>
                  <a:lnTo>
                    <a:pt x="143" y="973"/>
                  </a:lnTo>
                  <a:lnTo>
                    <a:pt x="143" y="973"/>
                  </a:lnTo>
                  <a:lnTo>
                    <a:pt x="120" y="1039"/>
                  </a:lnTo>
                  <a:lnTo>
                    <a:pt x="101" y="1104"/>
                  </a:lnTo>
                  <a:lnTo>
                    <a:pt x="84" y="1173"/>
                  </a:lnTo>
                  <a:lnTo>
                    <a:pt x="69" y="1239"/>
                  </a:lnTo>
                  <a:lnTo>
                    <a:pt x="55" y="1308"/>
                  </a:lnTo>
                  <a:lnTo>
                    <a:pt x="44" y="1378"/>
                  </a:lnTo>
                  <a:lnTo>
                    <a:pt x="34" y="1447"/>
                  </a:lnTo>
                  <a:lnTo>
                    <a:pt x="27" y="1519"/>
                  </a:lnTo>
                  <a:lnTo>
                    <a:pt x="19" y="1590"/>
                  </a:lnTo>
                  <a:lnTo>
                    <a:pt x="13" y="1662"/>
                  </a:lnTo>
                  <a:lnTo>
                    <a:pt x="8" y="1734"/>
                  </a:lnTo>
                  <a:lnTo>
                    <a:pt x="6" y="1809"/>
                  </a:lnTo>
                  <a:lnTo>
                    <a:pt x="0" y="1957"/>
                  </a:lnTo>
                  <a:lnTo>
                    <a:pt x="0" y="2108"/>
                  </a:lnTo>
                  <a:lnTo>
                    <a:pt x="11" y="20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929064" y="2206625"/>
              <a:ext cx="2905125" cy="3346450"/>
            </a:xfrm>
            <a:custGeom>
              <a:avLst/>
              <a:gdLst>
                <a:gd name="T0" fmla="*/ 147 w 1830"/>
                <a:gd name="T1" fmla="*/ 2012 h 2108"/>
                <a:gd name="T2" fmla="*/ 840 w 1830"/>
                <a:gd name="T3" fmla="*/ 1590 h 2108"/>
                <a:gd name="T4" fmla="*/ 1525 w 1830"/>
                <a:gd name="T5" fmla="*/ 1192 h 2108"/>
                <a:gd name="T6" fmla="*/ 1729 w 1830"/>
                <a:gd name="T7" fmla="*/ 1043 h 2108"/>
                <a:gd name="T8" fmla="*/ 1681 w 1830"/>
                <a:gd name="T9" fmla="*/ 990 h 2108"/>
                <a:gd name="T10" fmla="*/ 1651 w 1830"/>
                <a:gd name="T11" fmla="*/ 944 h 2108"/>
                <a:gd name="T12" fmla="*/ 1637 w 1830"/>
                <a:gd name="T13" fmla="*/ 904 h 2108"/>
                <a:gd name="T14" fmla="*/ 1635 w 1830"/>
                <a:gd name="T15" fmla="*/ 870 h 2108"/>
                <a:gd name="T16" fmla="*/ 1651 w 1830"/>
                <a:gd name="T17" fmla="*/ 832 h 2108"/>
                <a:gd name="T18" fmla="*/ 1692 w 1830"/>
                <a:gd name="T19" fmla="*/ 792 h 2108"/>
                <a:gd name="T20" fmla="*/ 1744 w 1830"/>
                <a:gd name="T21" fmla="*/ 769 h 2108"/>
                <a:gd name="T22" fmla="*/ 1772 w 1830"/>
                <a:gd name="T23" fmla="*/ 763 h 2108"/>
                <a:gd name="T24" fmla="*/ 1801 w 1830"/>
                <a:gd name="T25" fmla="*/ 754 h 2108"/>
                <a:gd name="T26" fmla="*/ 1822 w 1830"/>
                <a:gd name="T27" fmla="*/ 737 h 2108"/>
                <a:gd name="T28" fmla="*/ 1830 w 1830"/>
                <a:gd name="T29" fmla="*/ 712 h 2108"/>
                <a:gd name="T30" fmla="*/ 1814 w 1830"/>
                <a:gd name="T31" fmla="*/ 657 h 2108"/>
                <a:gd name="T32" fmla="*/ 1790 w 1830"/>
                <a:gd name="T33" fmla="*/ 624 h 2108"/>
                <a:gd name="T34" fmla="*/ 1763 w 1830"/>
                <a:gd name="T35" fmla="*/ 598 h 2108"/>
                <a:gd name="T36" fmla="*/ 1757 w 1830"/>
                <a:gd name="T37" fmla="*/ 592 h 2108"/>
                <a:gd name="T38" fmla="*/ 1736 w 1830"/>
                <a:gd name="T39" fmla="*/ 575 h 2108"/>
                <a:gd name="T40" fmla="*/ 1708 w 1830"/>
                <a:gd name="T41" fmla="*/ 550 h 2108"/>
                <a:gd name="T42" fmla="*/ 1671 w 1830"/>
                <a:gd name="T43" fmla="*/ 522 h 2108"/>
                <a:gd name="T44" fmla="*/ 1666 w 1830"/>
                <a:gd name="T45" fmla="*/ 518 h 2108"/>
                <a:gd name="T46" fmla="*/ 1622 w 1830"/>
                <a:gd name="T47" fmla="*/ 487 h 2108"/>
                <a:gd name="T48" fmla="*/ 1580 w 1830"/>
                <a:gd name="T49" fmla="*/ 461 h 2108"/>
                <a:gd name="T50" fmla="*/ 1529 w 1830"/>
                <a:gd name="T51" fmla="*/ 430 h 2108"/>
                <a:gd name="T52" fmla="*/ 1523 w 1830"/>
                <a:gd name="T53" fmla="*/ 426 h 2108"/>
                <a:gd name="T54" fmla="*/ 1466 w 1830"/>
                <a:gd name="T55" fmla="*/ 400 h 2108"/>
                <a:gd name="T56" fmla="*/ 1409 w 1830"/>
                <a:gd name="T57" fmla="*/ 373 h 2108"/>
                <a:gd name="T58" fmla="*/ 1376 w 1830"/>
                <a:gd name="T59" fmla="*/ 360 h 2108"/>
                <a:gd name="T60" fmla="*/ 1306 w 1830"/>
                <a:gd name="T61" fmla="*/ 327 h 2108"/>
                <a:gd name="T62" fmla="*/ 1154 w 1830"/>
                <a:gd name="T63" fmla="*/ 232 h 2108"/>
                <a:gd name="T64" fmla="*/ 1049 w 1830"/>
                <a:gd name="T65" fmla="*/ 146 h 2108"/>
                <a:gd name="T66" fmla="*/ 1020 w 1830"/>
                <a:gd name="T67" fmla="*/ 116 h 2108"/>
                <a:gd name="T68" fmla="*/ 1001 w 1830"/>
                <a:gd name="T69" fmla="*/ 91 h 2108"/>
                <a:gd name="T70" fmla="*/ 977 w 1830"/>
                <a:gd name="T71" fmla="*/ 46 h 2108"/>
                <a:gd name="T72" fmla="*/ 967 w 1830"/>
                <a:gd name="T73" fmla="*/ 0 h 2108"/>
                <a:gd name="T74" fmla="*/ 807 w 1830"/>
                <a:gd name="T75" fmla="*/ 101 h 2108"/>
                <a:gd name="T76" fmla="*/ 602 w 1830"/>
                <a:gd name="T77" fmla="*/ 265 h 2108"/>
                <a:gd name="T78" fmla="*/ 434 w 1830"/>
                <a:gd name="T79" fmla="*/ 443 h 2108"/>
                <a:gd name="T80" fmla="*/ 301 w 1830"/>
                <a:gd name="T81" fmla="*/ 632 h 2108"/>
                <a:gd name="T82" fmla="*/ 196 w 1830"/>
                <a:gd name="T83" fmla="*/ 834 h 2108"/>
                <a:gd name="T84" fmla="*/ 143 w 1830"/>
                <a:gd name="T85" fmla="*/ 973 h 2108"/>
                <a:gd name="T86" fmla="*/ 120 w 1830"/>
                <a:gd name="T87" fmla="*/ 1039 h 2108"/>
                <a:gd name="T88" fmla="*/ 69 w 1830"/>
                <a:gd name="T89" fmla="*/ 1239 h 2108"/>
                <a:gd name="T90" fmla="*/ 34 w 1830"/>
                <a:gd name="T91" fmla="*/ 1447 h 2108"/>
                <a:gd name="T92" fmla="*/ 13 w 1830"/>
                <a:gd name="T93" fmla="*/ 1662 h 2108"/>
                <a:gd name="T94" fmla="*/ 0 w 1830"/>
                <a:gd name="T95" fmla="*/ 1957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30" h="2108">
                  <a:moveTo>
                    <a:pt x="11" y="2098"/>
                  </a:moveTo>
                  <a:lnTo>
                    <a:pt x="11" y="2098"/>
                  </a:lnTo>
                  <a:lnTo>
                    <a:pt x="147" y="2012"/>
                  </a:lnTo>
                  <a:lnTo>
                    <a:pt x="284" y="1925"/>
                  </a:lnTo>
                  <a:lnTo>
                    <a:pt x="564" y="1753"/>
                  </a:lnTo>
                  <a:lnTo>
                    <a:pt x="840" y="1590"/>
                  </a:lnTo>
                  <a:lnTo>
                    <a:pt x="1098" y="1437"/>
                  </a:lnTo>
                  <a:lnTo>
                    <a:pt x="1331" y="1302"/>
                  </a:lnTo>
                  <a:lnTo>
                    <a:pt x="1525" y="1192"/>
                  </a:lnTo>
                  <a:lnTo>
                    <a:pt x="1748" y="1062"/>
                  </a:lnTo>
                  <a:lnTo>
                    <a:pt x="1748" y="1062"/>
                  </a:lnTo>
                  <a:lnTo>
                    <a:pt x="1729" y="1043"/>
                  </a:lnTo>
                  <a:lnTo>
                    <a:pt x="1729" y="1043"/>
                  </a:lnTo>
                  <a:lnTo>
                    <a:pt x="1694" y="1007"/>
                  </a:lnTo>
                  <a:lnTo>
                    <a:pt x="1681" y="990"/>
                  </a:lnTo>
                  <a:lnTo>
                    <a:pt x="1670" y="975"/>
                  </a:lnTo>
                  <a:lnTo>
                    <a:pt x="1658" y="959"/>
                  </a:lnTo>
                  <a:lnTo>
                    <a:pt x="1651" y="944"/>
                  </a:lnTo>
                  <a:lnTo>
                    <a:pt x="1645" y="931"/>
                  </a:lnTo>
                  <a:lnTo>
                    <a:pt x="1639" y="918"/>
                  </a:lnTo>
                  <a:lnTo>
                    <a:pt x="1637" y="904"/>
                  </a:lnTo>
                  <a:lnTo>
                    <a:pt x="1635" y="891"/>
                  </a:lnTo>
                  <a:lnTo>
                    <a:pt x="1635" y="879"/>
                  </a:lnTo>
                  <a:lnTo>
                    <a:pt x="1635" y="870"/>
                  </a:lnTo>
                  <a:lnTo>
                    <a:pt x="1637" y="859"/>
                  </a:lnTo>
                  <a:lnTo>
                    <a:pt x="1641" y="849"/>
                  </a:lnTo>
                  <a:lnTo>
                    <a:pt x="1651" y="832"/>
                  </a:lnTo>
                  <a:lnTo>
                    <a:pt x="1662" y="817"/>
                  </a:lnTo>
                  <a:lnTo>
                    <a:pt x="1677" y="803"/>
                  </a:lnTo>
                  <a:lnTo>
                    <a:pt x="1692" y="792"/>
                  </a:lnTo>
                  <a:lnTo>
                    <a:pt x="1710" y="782"/>
                  </a:lnTo>
                  <a:lnTo>
                    <a:pt x="1727" y="775"/>
                  </a:lnTo>
                  <a:lnTo>
                    <a:pt x="1744" y="769"/>
                  </a:lnTo>
                  <a:lnTo>
                    <a:pt x="1759" y="765"/>
                  </a:lnTo>
                  <a:lnTo>
                    <a:pt x="1772" y="763"/>
                  </a:lnTo>
                  <a:lnTo>
                    <a:pt x="1772" y="763"/>
                  </a:lnTo>
                  <a:lnTo>
                    <a:pt x="1788" y="760"/>
                  </a:lnTo>
                  <a:lnTo>
                    <a:pt x="1801" y="754"/>
                  </a:lnTo>
                  <a:lnTo>
                    <a:pt x="1801" y="754"/>
                  </a:lnTo>
                  <a:lnTo>
                    <a:pt x="1809" y="750"/>
                  </a:lnTo>
                  <a:lnTo>
                    <a:pt x="1816" y="742"/>
                  </a:lnTo>
                  <a:lnTo>
                    <a:pt x="1822" y="737"/>
                  </a:lnTo>
                  <a:lnTo>
                    <a:pt x="1826" y="729"/>
                  </a:lnTo>
                  <a:lnTo>
                    <a:pt x="1828" y="721"/>
                  </a:lnTo>
                  <a:lnTo>
                    <a:pt x="1830" y="712"/>
                  </a:lnTo>
                  <a:lnTo>
                    <a:pt x="1828" y="693"/>
                  </a:lnTo>
                  <a:lnTo>
                    <a:pt x="1822" y="676"/>
                  </a:lnTo>
                  <a:lnTo>
                    <a:pt x="1814" y="657"/>
                  </a:lnTo>
                  <a:lnTo>
                    <a:pt x="1803" y="640"/>
                  </a:lnTo>
                  <a:lnTo>
                    <a:pt x="1790" y="624"/>
                  </a:lnTo>
                  <a:lnTo>
                    <a:pt x="1790" y="624"/>
                  </a:lnTo>
                  <a:lnTo>
                    <a:pt x="1778" y="613"/>
                  </a:lnTo>
                  <a:lnTo>
                    <a:pt x="1778" y="613"/>
                  </a:lnTo>
                  <a:lnTo>
                    <a:pt x="1763" y="598"/>
                  </a:lnTo>
                  <a:lnTo>
                    <a:pt x="1763" y="598"/>
                  </a:lnTo>
                  <a:lnTo>
                    <a:pt x="1757" y="592"/>
                  </a:lnTo>
                  <a:lnTo>
                    <a:pt x="1757" y="592"/>
                  </a:lnTo>
                  <a:lnTo>
                    <a:pt x="1738" y="577"/>
                  </a:lnTo>
                  <a:lnTo>
                    <a:pt x="1738" y="577"/>
                  </a:lnTo>
                  <a:lnTo>
                    <a:pt x="1736" y="575"/>
                  </a:lnTo>
                  <a:lnTo>
                    <a:pt x="1736" y="575"/>
                  </a:lnTo>
                  <a:lnTo>
                    <a:pt x="1708" y="550"/>
                  </a:lnTo>
                  <a:lnTo>
                    <a:pt x="1708" y="550"/>
                  </a:lnTo>
                  <a:lnTo>
                    <a:pt x="1704" y="548"/>
                  </a:lnTo>
                  <a:lnTo>
                    <a:pt x="1704" y="548"/>
                  </a:lnTo>
                  <a:lnTo>
                    <a:pt x="1671" y="522"/>
                  </a:lnTo>
                  <a:lnTo>
                    <a:pt x="1671" y="522"/>
                  </a:lnTo>
                  <a:lnTo>
                    <a:pt x="1666" y="518"/>
                  </a:lnTo>
                  <a:lnTo>
                    <a:pt x="1666" y="518"/>
                  </a:lnTo>
                  <a:lnTo>
                    <a:pt x="1628" y="491"/>
                  </a:lnTo>
                  <a:lnTo>
                    <a:pt x="1628" y="491"/>
                  </a:lnTo>
                  <a:lnTo>
                    <a:pt x="1622" y="487"/>
                  </a:lnTo>
                  <a:lnTo>
                    <a:pt x="1622" y="487"/>
                  </a:lnTo>
                  <a:lnTo>
                    <a:pt x="1580" y="461"/>
                  </a:lnTo>
                  <a:lnTo>
                    <a:pt x="1580" y="461"/>
                  </a:lnTo>
                  <a:lnTo>
                    <a:pt x="1574" y="457"/>
                  </a:lnTo>
                  <a:lnTo>
                    <a:pt x="1574" y="457"/>
                  </a:lnTo>
                  <a:lnTo>
                    <a:pt x="1529" y="430"/>
                  </a:lnTo>
                  <a:lnTo>
                    <a:pt x="1529" y="430"/>
                  </a:lnTo>
                  <a:lnTo>
                    <a:pt x="1523" y="426"/>
                  </a:lnTo>
                  <a:lnTo>
                    <a:pt x="1523" y="426"/>
                  </a:lnTo>
                  <a:lnTo>
                    <a:pt x="1472" y="402"/>
                  </a:lnTo>
                  <a:lnTo>
                    <a:pt x="1472" y="402"/>
                  </a:lnTo>
                  <a:lnTo>
                    <a:pt x="1466" y="400"/>
                  </a:lnTo>
                  <a:lnTo>
                    <a:pt x="1466" y="400"/>
                  </a:lnTo>
                  <a:lnTo>
                    <a:pt x="1409" y="373"/>
                  </a:lnTo>
                  <a:lnTo>
                    <a:pt x="1409" y="373"/>
                  </a:lnTo>
                  <a:lnTo>
                    <a:pt x="1409" y="373"/>
                  </a:lnTo>
                  <a:lnTo>
                    <a:pt x="1376" y="360"/>
                  </a:lnTo>
                  <a:lnTo>
                    <a:pt x="1376" y="360"/>
                  </a:lnTo>
                  <a:lnTo>
                    <a:pt x="1369" y="356"/>
                  </a:lnTo>
                  <a:lnTo>
                    <a:pt x="1369" y="356"/>
                  </a:lnTo>
                  <a:lnTo>
                    <a:pt x="1306" y="327"/>
                  </a:lnTo>
                  <a:lnTo>
                    <a:pt x="1251" y="295"/>
                  </a:lnTo>
                  <a:lnTo>
                    <a:pt x="1199" y="265"/>
                  </a:lnTo>
                  <a:lnTo>
                    <a:pt x="1154" y="232"/>
                  </a:lnTo>
                  <a:lnTo>
                    <a:pt x="1114" y="202"/>
                  </a:lnTo>
                  <a:lnTo>
                    <a:pt x="1079" y="171"/>
                  </a:lnTo>
                  <a:lnTo>
                    <a:pt x="1049" y="146"/>
                  </a:lnTo>
                  <a:lnTo>
                    <a:pt x="1026" y="124"/>
                  </a:lnTo>
                  <a:lnTo>
                    <a:pt x="1026" y="124"/>
                  </a:lnTo>
                  <a:lnTo>
                    <a:pt x="1020" y="116"/>
                  </a:lnTo>
                  <a:lnTo>
                    <a:pt x="1020" y="116"/>
                  </a:lnTo>
                  <a:lnTo>
                    <a:pt x="1011" y="105"/>
                  </a:lnTo>
                  <a:lnTo>
                    <a:pt x="1001" y="91"/>
                  </a:lnTo>
                  <a:lnTo>
                    <a:pt x="992" y="76"/>
                  </a:lnTo>
                  <a:lnTo>
                    <a:pt x="984" y="61"/>
                  </a:lnTo>
                  <a:lnTo>
                    <a:pt x="977" y="46"/>
                  </a:lnTo>
                  <a:lnTo>
                    <a:pt x="971" y="28"/>
                  </a:lnTo>
                  <a:lnTo>
                    <a:pt x="967" y="13"/>
                  </a:lnTo>
                  <a:lnTo>
                    <a:pt x="967" y="0"/>
                  </a:lnTo>
                  <a:lnTo>
                    <a:pt x="967" y="0"/>
                  </a:lnTo>
                  <a:lnTo>
                    <a:pt x="885" y="49"/>
                  </a:lnTo>
                  <a:lnTo>
                    <a:pt x="807" y="101"/>
                  </a:lnTo>
                  <a:lnTo>
                    <a:pt x="735" y="154"/>
                  </a:lnTo>
                  <a:lnTo>
                    <a:pt x="666" y="209"/>
                  </a:lnTo>
                  <a:lnTo>
                    <a:pt x="602" y="265"/>
                  </a:lnTo>
                  <a:lnTo>
                    <a:pt x="543" y="324"/>
                  </a:lnTo>
                  <a:lnTo>
                    <a:pt x="487" y="383"/>
                  </a:lnTo>
                  <a:lnTo>
                    <a:pt x="434" y="443"/>
                  </a:lnTo>
                  <a:lnTo>
                    <a:pt x="386" y="504"/>
                  </a:lnTo>
                  <a:lnTo>
                    <a:pt x="341" y="567"/>
                  </a:lnTo>
                  <a:lnTo>
                    <a:pt x="301" y="632"/>
                  </a:lnTo>
                  <a:lnTo>
                    <a:pt x="263" y="699"/>
                  </a:lnTo>
                  <a:lnTo>
                    <a:pt x="228" y="765"/>
                  </a:lnTo>
                  <a:lnTo>
                    <a:pt x="196" y="834"/>
                  </a:lnTo>
                  <a:lnTo>
                    <a:pt x="168" y="902"/>
                  </a:lnTo>
                  <a:lnTo>
                    <a:pt x="143" y="973"/>
                  </a:lnTo>
                  <a:lnTo>
                    <a:pt x="143" y="973"/>
                  </a:lnTo>
                  <a:lnTo>
                    <a:pt x="143" y="973"/>
                  </a:lnTo>
                  <a:lnTo>
                    <a:pt x="143" y="973"/>
                  </a:lnTo>
                  <a:lnTo>
                    <a:pt x="120" y="1039"/>
                  </a:lnTo>
                  <a:lnTo>
                    <a:pt x="101" y="1104"/>
                  </a:lnTo>
                  <a:lnTo>
                    <a:pt x="84" y="1173"/>
                  </a:lnTo>
                  <a:lnTo>
                    <a:pt x="69" y="1239"/>
                  </a:lnTo>
                  <a:lnTo>
                    <a:pt x="55" y="1308"/>
                  </a:lnTo>
                  <a:lnTo>
                    <a:pt x="44" y="1378"/>
                  </a:lnTo>
                  <a:lnTo>
                    <a:pt x="34" y="1447"/>
                  </a:lnTo>
                  <a:lnTo>
                    <a:pt x="27" y="1519"/>
                  </a:lnTo>
                  <a:lnTo>
                    <a:pt x="19" y="1590"/>
                  </a:lnTo>
                  <a:lnTo>
                    <a:pt x="13" y="1662"/>
                  </a:lnTo>
                  <a:lnTo>
                    <a:pt x="8" y="1734"/>
                  </a:lnTo>
                  <a:lnTo>
                    <a:pt x="6" y="1809"/>
                  </a:lnTo>
                  <a:lnTo>
                    <a:pt x="0" y="1957"/>
                  </a:lnTo>
                  <a:lnTo>
                    <a:pt x="0" y="2108"/>
                  </a:lnTo>
                </a:path>
              </a:pathLst>
            </a:custGeom>
            <a:grpFill/>
            <a:ln w="60325">
              <a:solidFill>
                <a:srgbClr val="F1F2F2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3" name="Freeform 30"/>
          <p:cNvSpPr>
            <a:spLocks/>
          </p:cNvSpPr>
          <p:nvPr/>
        </p:nvSpPr>
        <p:spPr bwMode="auto">
          <a:xfrm>
            <a:off x="3111469" y="3525713"/>
            <a:ext cx="3074603" cy="1562554"/>
          </a:xfrm>
          <a:custGeom>
            <a:avLst/>
            <a:gdLst>
              <a:gd name="T0" fmla="*/ 2954 w 2983"/>
              <a:gd name="T1" fmla="*/ 648 h 1516"/>
              <a:gd name="T2" fmla="*/ 2918 w 2983"/>
              <a:gd name="T3" fmla="*/ 619 h 1516"/>
              <a:gd name="T4" fmla="*/ 2869 w 2983"/>
              <a:gd name="T5" fmla="*/ 591 h 1516"/>
              <a:gd name="T6" fmla="*/ 2827 w 2983"/>
              <a:gd name="T7" fmla="*/ 579 h 1516"/>
              <a:gd name="T8" fmla="*/ 2792 w 2983"/>
              <a:gd name="T9" fmla="*/ 581 h 1516"/>
              <a:gd name="T10" fmla="*/ 2762 w 2983"/>
              <a:gd name="T11" fmla="*/ 594 h 1516"/>
              <a:gd name="T12" fmla="*/ 2735 w 2983"/>
              <a:gd name="T13" fmla="*/ 621 h 1516"/>
              <a:gd name="T14" fmla="*/ 2711 w 2983"/>
              <a:gd name="T15" fmla="*/ 663 h 1516"/>
              <a:gd name="T16" fmla="*/ 2697 w 2983"/>
              <a:gd name="T17" fmla="*/ 716 h 1516"/>
              <a:gd name="T18" fmla="*/ 2686 w 2983"/>
              <a:gd name="T19" fmla="*/ 754 h 1516"/>
              <a:gd name="T20" fmla="*/ 2672 w 2983"/>
              <a:gd name="T21" fmla="*/ 768 h 1516"/>
              <a:gd name="T22" fmla="*/ 2636 w 2983"/>
              <a:gd name="T23" fmla="*/ 777 h 1516"/>
              <a:gd name="T24" fmla="*/ 2587 w 2983"/>
              <a:gd name="T25" fmla="*/ 760 h 1516"/>
              <a:gd name="T26" fmla="*/ 2558 w 2983"/>
              <a:gd name="T27" fmla="*/ 739 h 1516"/>
              <a:gd name="T28" fmla="*/ 2532 w 2983"/>
              <a:gd name="T29" fmla="*/ 712 h 1516"/>
              <a:gd name="T30" fmla="*/ 2503 w 2983"/>
              <a:gd name="T31" fmla="*/ 682 h 1516"/>
              <a:gd name="T32" fmla="*/ 2427 w 2983"/>
              <a:gd name="T33" fmla="*/ 591 h 1516"/>
              <a:gd name="T34" fmla="*/ 2347 w 2983"/>
              <a:gd name="T35" fmla="*/ 467 h 1516"/>
              <a:gd name="T36" fmla="*/ 2299 w 2983"/>
              <a:gd name="T37" fmla="*/ 366 h 1516"/>
              <a:gd name="T38" fmla="*/ 2237 w 2983"/>
              <a:gd name="T39" fmla="*/ 240 h 1516"/>
              <a:gd name="T40" fmla="*/ 2136 w 2983"/>
              <a:gd name="T41" fmla="*/ 95 h 1516"/>
              <a:gd name="T42" fmla="*/ 2050 w 2983"/>
              <a:gd name="T43" fmla="*/ 0 h 1516"/>
              <a:gd name="T44" fmla="*/ 1890 w 2983"/>
              <a:gd name="T45" fmla="*/ 111 h 1516"/>
              <a:gd name="T46" fmla="*/ 1625 w 2983"/>
              <a:gd name="T47" fmla="*/ 274 h 1516"/>
              <a:gd name="T48" fmla="*/ 1328 w 2983"/>
              <a:gd name="T49" fmla="*/ 436 h 1516"/>
              <a:gd name="T50" fmla="*/ 940 w 2983"/>
              <a:gd name="T51" fmla="*/ 644 h 1516"/>
              <a:gd name="T52" fmla="*/ 952 w 2983"/>
              <a:gd name="T53" fmla="*/ 638 h 1516"/>
              <a:gd name="T54" fmla="*/ 828 w 2983"/>
              <a:gd name="T55" fmla="*/ 709 h 1516"/>
              <a:gd name="T56" fmla="*/ 664 w 2983"/>
              <a:gd name="T57" fmla="*/ 804 h 1516"/>
              <a:gd name="T58" fmla="*/ 308 w 2983"/>
              <a:gd name="T59" fmla="*/ 1025 h 1516"/>
              <a:gd name="T60" fmla="*/ 0 w 2983"/>
              <a:gd name="T61" fmla="*/ 1232 h 1516"/>
              <a:gd name="T62" fmla="*/ 264 w 2983"/>
              <a:gd name="T63" fmla="*/ 1320 h 1516"/>
              <a:gd name="T64" fmla="*/ 514 w 2983"/>
              <a:gd name="T65" fmla="*/ 1390 h 1516"/>
              <a:gd name="T66" fmla="*/ 750 w 2983"/>
              <a:gd name="T67" fmla="*/ 1443 h 1516"/>
              <a:gd name="T68" fmla="*/ 972 w 2983"/>
              <a:gd name="T69" fmla="*/ 1482 h 1516"/>
              <a:gd name="T70" fmla="*/ 1184 w 2983"/>
              <a:gd name="T71" fmla="*/ 1506 h 1516"/>
              <a:gd name="T72" fmla="*/ 1338 w 2983"/>
              <a:gd name="T73" fmla="*/ 1514 h 1516"/>
              <a:gd name="T74" fmla="*/ 1582 w 2983"/>
              <a:gd name="T75" fmla="*/ 1510 h 1516"/>
              <a:gd name="T76" fmla="*/ 1709 w 2983"/>
              <a:gd name="T77" fmla="*/ 1497 h 1516"/>
              <a:gd name="T78" fmla="*/ 1888 w 2983"/>
              <a:gd name="T79" fmla="*/ 1466 h 1516"/>
              <a:gd name="T80" fmla="*/ 2056 w 2983"/>
              <a:gd name="T81" fmla="*/ 1423 h 1516"/>
              <a:gd name="T82" fmla="*/ 2210 w 2983"/>
              <a:gd name="T83" fmla="*/ 1365 h 1516"/>
              <a:gd name="T84" fmla="*/ 2353 w 2983"/>
              <a:gd name="T85" fmla="*/ 1297 h 1516"/>
              <a:gd name="T86" fmla="*/ 2482 w 2983"/>
              <a:gd name="T87" fmla="*/ 1217 h 1516"/>
              <a:gd name="T88" fmla="*/ 2602 w 2983"/>
              <a:gd name="T89" fmla="*/ 1126 h 1516"/>
              <a:gd name="T90" fmla="*/ 2712 w 2983"/>
              <a:gd name="T91" fmla="*/ 1025 h 1516"/>
              <a:gd name="T92" fmla="*/ 2811 w 2983"/>
              <a:gd name="T93" fmla="*/ 916 h 1516"/>
              <a:gd name="T94" fmla="*/ 2901 w 2983"/>
              <a:gd name="T95" fmla="*/ 798 h 1516"/>
              <a:gd name="T96" fmla="*/ 2983 w 2983"/>
              <a:gd name="T97" fmla="*/ 674 h 1516"/>
              <a:gd name="T98" fmla="*/ 2975 w 2983"/>
              <a:gd name="T99" fmla="*/ 669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83" h="1516">
                <a:moveTo>
                  <a:pt x="2975" y="669"/>
                </a:moveTo>
                <a:lnTo>
                  <a:pt x="2975" y="669"/>
                </a:lnTo>
                <a:lnTo>
                  <a:pt x="2954" y="648"/>
                </a:lnTo>
                <a:lnTo>
                  <a:pt x="2954" y="648"/>
                </a:lnTo>
                <a:lnTo>
                  <a:pt x="2935" y="632"/>
                </a:lnTo>
                <a:lnTo>
                  <a:pt x="2918" y="619"/>
                </a:lnTo>
                <a:lnTo>
                  <a:pt x="2901" y="608"/>
                </a:lnTo>
                <a:lnTo>
                  <a:pt x="2884" y="598"/>
                </a:lnTo>
                <a:lnTo>
                  <a:pt x="2869" y="591"/>
                </a:lnTo>
                <a:lnTo>
                  <a:pt x="2855" y="585"/>
                </a:lnTo>
                <a:lnTo>
                  <a:pt x="2840" y="581"/>
                </a:lnTo>
                <a:lnTo>
                  <a:pt x="2827" y="579"/>
                </a:lnTo>
                <a:lnTo>
                  <a:pt x="2815" y="579"/>
                </a:lnTo>
                <a:lnTo>
                  <a:pt x="2804" y="579"/>
                </a:lnTo>
                <a:lnTo>
                  <a:pt x="2792" y="581"/>
                </a:lnTo>
                <a:lnTo>
                  <a:pt x="2781" y="585"/>
                </a:lnTo>
                <a:lnTo>
                  <a:pt x="2771" y="589"/>
                </a:lnTo>
                <a:lnTo>
                  <a:pt x="2762" y="594"/>
                </a:lnTo>
                <a:lnTo>
                  <a:pt x="2747" y="608"/>
                </a:lnTo>
                <a:lnTo>
                  <a:pt x="2747" y="608"/>
                </a:lnTo>
                <a:lnTo>
                  <a:pt x="2735" y="621"/>
                </a:lnTo>
                <a:lnTo>
                  <a:pt x="2726" y="634"/>
                </a:lnTo>
                <a:lnTo>
                  <a:pt x="2718" y="650"/>
                </a:lnTo>
                <a:lnTo>
                  <a:pt x="2711" y="663"/>
                </a:lnTo>
                <a:lnTo>
                  <a:pt x="2703" y="693"/>
                </a:lnTo>
                <a:lnTo>
                  <a:pt x="2697" y="716"/>
                </a:lnTo>
                <a:lnTo>
                  <a:pt x="2697" y="716"/>
                </a:lnTo>
                <a:lnTo>
                  <a:pt x="2695" y="731"/>
                </a:lnTo>
                <a:lnTo>
                  <a:pt x="2691" y="745"/>
                </a:lnTo>
                <a:lnTo>
                  <a:pt x="2686" y="754"/>
                </a:lnTo>
                <a:lnTo>
                  <a:pt x="2678" y="764"/>
                </a:lnTo>
                <a:lnTo>
                  <a:pt x="2678" y="764"/>
                </a:lnTo>
                <a:lnTo>
                  <a:pt x="2672" y="768"/>
                </a:lnTo>
                <a:lnTo>
                  <a:pt x="2665" y="771"/>
                </a:lnTo>
                <a:lnTo>
                  <a:pt x="2652" y="775"/>
                </a:lnTo>
                <a:lnTo>
                  <a:pt x="2636" y="777"/>
                </a:lnTo>
                <a:lnTo>
                  <a:pt x="2619" y="773"/>
                </a:lnTo>
                <a:lnTo>
                  <a:pt x="2602" y="768"/>
                </a:lnTo>
                <a:lnTo>
                  <a:pt x="2587" y="760"/>
                </a:lnTo>
                <a:lnTo>
                  <a:pt x="2572" y="750"/>
                </a:lnTo>
                <a:lnTo>
                  <a:pt x="2558" y="739"/>
                </a:lnTo>
                <a:lnTo>
                  <a:pt x="2558" y="739"/>
                </a:lnTo>
                <a:lnTo>
                  <a:pt x="2545" y="728"/>
                </a:lnTo>
                <a:lnTo>
                  <a:pt x="2545" y="728"/>
                </a:lnTo>
                <a:lnTo>
                  <a:pt x="2532" y="712"/>
                </a:lnTo>
                <a:lnTo>
                  <a:pt x="2532" y="712"/>
                </a:lnTo>
                <a:lnTo>
                  <a:pt x="2503" y="682"/>
                </a:lnTo>
                <a:lnTo>
                  <a:pt x="2503" y="682"/>
                </a:lnTo>
                <a:lnTo>
                  <a:pt x="2478" y="655"/>
                </a:lnTo>
                <a:lnTo>
                  <a:pt x="2454" y="623"/>
                </a:lnTo>
                <a:lnTo>
                  <a:pt x="2427" y="591"/>
                </a:lnTo>
                <a:lnTo>
                  <a:pt x="2400" y="552"/>
                </a:lnTo>
                <a:lnTo>
                  <a:pt x="2374" y="511"/>
                </a:lnTo>
                <a:lnTo>
                  <a:pt x="2347" y="467"/>
                </a:lnTo>
                <a:lnTo>
                  <a:pt x="2322" y="417"/>
                </a:lnTo>
                <a:lnTo>
                  <a:pt x="2299" y="366"/>
                </a:lnTo>
                <a:lnTo>
                  <a:pt x="2299" y="366"/>
                </a:lnTo>
                <a:lnTo>
                  <a:pt x="2284" y="333"/>
                </a:lnTo>
                <a:lnTo>
                  <a:pt x="2269" y="301"/>
                </a:lnTo>
                <a:lnTo>
                  <a:pt x="2237" y="240"/>
                </a:lnTo>
                <a:lnTo>
                  <a:pt x="2202" y="187"/>
                </a:lnTo>
                <a:lnTo>
                  <a:pt x="2168" y="137"/>
                </a:lnTo>
                <a:lnTo>
                  <a:pt x="2136" y="95"/>
                </a:lnTo>
                <a:lnTo>
                  <a:pt x="2103" y="57"/>
                </a:lnTo>
                <a:lnTo>
                  <a:pt x="2075" y="27"/>
                </a:lnTo>
                <a:lnTo>
                  <a:pt x="2050" y="0"/>
                </a:lnTo>
                <a:lnTo>
                  <a:pt x="2050" y="0"/>
                </a:lnTo>
                <a:lnTo>
                  <a:pt x="1972" y="56"/>
                </a:lnTo>
                <a:lnTo>
                  <a:pt x="1890" y="111"/>
                </a:lnTo>
                <a:lnTo>
                  <a:pt x="1804" y="164"/>
                </a:lnTo>
                <a:lnTo>
                  <a:pt x="1717" y="219"/>
                </a:lnTo>
                <a:lnTo>
                  <a:pt x="1625" y="274"/>
                </a:lnTo>
                <a:lnTo>
                  <a:pt x="1530" y="328"/>
                </a:lnTo>
                <a:lnTo>
                  <a:pt x="1431" y="381"/>
                </a:lnTo>
                <a:lnTo>
                  <a:pt x="1328" y="436"/>
                </a:lnTo>
                <a:lnTo>
                  <a:pt x="1328" y="436"/>
                </a:lnTo>
                <a:lnTo>
                  <a:pt x="1129" y="539"/>
                </a:lnTo>
                <a:lnTo>
                  <a:pt x="940" y="644"/>
                </a:lnTo>
                <a:lnTo>
                  <a:pt x="940" y="644"/>
                </a:lnTo>
                <a:lnTo>
                  <a:pt x="938" y="646"/>
                </a:lnTo>
                <a:lnTo>
                  <a:pt x="952" y="638"/>
                </a:lnTo>
                <a:lnTo>
                  <a:pt x="940" y="644"/>
                </a:lnTo>
                <a:lnTo>
                  <a:pt x="940" y="644"/>
                </a:lnTo>
                <a:lnTo>
                  <a:pt x="828" y="709"/>
                </a:lnTo>
                <a:lnTo>
                  <a:pt x="719" y="771"/>
                </a:lnTo>
                <a:lnTo>
                  <a:pt x="719" y="771"/>
                </a:lnTo>
                <a:lnTo>
                  <a:pt x="664" y="804"/>
                </a:lnTo>
                <a:lnTo>
                  <a:pt x="664" y="804"/>
                </a:lnTo>
                <a:lnTo>
                  <a:pt x="479" y="916"/>
                </a:lnTo>
                <a:lnTo>
                  <a:pt x="308" y="1025"/>
                </a:lnTo>
                <a:lnTo>
                  <a:pt x="148" y="1131"/>
                </a:lnTo>
                <a:lnTo>
                  <a:pt x="0" y="1232"/>
                </a:lnTo>
                <a:lnTo>
                  <a:pt x="0" y="1232"/>
                </a:lnTo>
                <a:lnTo>
                  <a:pt x="89" y="1264"/>
                </a:lnTo>
                <a:lnTo>
                  <a:pt x="177" y="1293"/>
                </a:lnTo>
                <a:lnTo>
                  <a:pt x="264" y="1320"/>
                </a:lnTo>
                <a:lnTo>
                  <a:pt x="348" y="1344"/>
                </a:lnTo>
                <a:lnTo>
                  <a:pt x="432" y="1369"/>
                </a:lnTo>
                <a:lnTo>
                  <a:pt x="514" y="1390"/>
                </a:lnTo>
                <a:lnTo>
                  <a:pt x="594" y="1409"/>
                </a:lnTo>
                <a:lnTo>
                  <a:pt x="672" y="1428"/>
                </a:lnTo>
                <a:lnTo>
                  <a:pt x="750" y="1443"/>
                </a:lnTo>
                <a:lnTo>
                  <a:pt x="826" y="1459"/>
                </a:lnTo>
                <a:lnTo>
                  <a:pt x="900" y="1472"/>
                </a:lnTo>
                <a:lnTo>
                  <a:pt x="972" y="1482"/>
                </a:lnTo>
                <a:lnTo>
                  <a:pt x="1045" y="1491"/>
                </a:lnTo>
                <a:lnTo>
                  <a:pt x="1115" y="1499"/>
                </a:lnTo>
                <a:lnTo>
                  <a:pt x="1184" y="1506"/>
                </a:lnTo>
                <a:lnTo>
                  <a:pt x="1250" y="1510"/>
                </a:lnTo>
                <a:lnTo>
                  <a:pt x="1250" y="1510"/>
                </a:lnTo>
                <a:lnTo>
                  <a:pt x="1338" y="1514"/>
                </a:lnTo>
                <a:lnTo>
                  <a:pt x="1422" y="1516"/>
                </a:lnTo>
                <a:lnTo>
                  <a:pt x="1502" y="1514"/>
                </a:lnTo>
                <a:lnTo>
                  <a:pt x="1582" y="1510"/>
                </a:lnTo>
                <a:lnTo>
                  <a:pt x="1582" y="1510"/>
                </a:lnTo>
                <a:lnTo>
                  <a:pt x="1646" y="1504"/>
                </a:lnTo>
                <a:lnTo>
                  <a:pt x="1709" y="1497"/>
                </a:lnTo>
                <a:lnTo>
                  <a:pt x="1770" y="1489"/>
                </a:lnTo>
                <a:lnTo>
                  <a:pt x="1829" y="1478"/>
                </a:lnTo>
                <a:lnTo>
                  <a:pt x="1888" y="1466"/>
                </a:lnTo>
                <a:lnTo>
                  <a:pt x="1945" y="1453"/>
                </a:lnTo>
                <a:lnTo>
                  <a:pt x="2000" y="1440"/>
                </a:lnTo>
                <a:lnTo>
                  <a:pt x="2056" y="1423"/>
                </a:lnTo>
                <a:lnTo>
                  <a:pt x="2107" y="1405"/>
                </a:lnTo>
                <a:lnTo>
                  <a:pt x="2158" y="1386"/>
                </a:lnTo>
                <a:lnTo>
                  <a:pt x="2210" y="1365"/>
                </a:lnTo>
                <a:lnTo>
                  <a:pt x="2257" y="1344"/>
                </a:lnTo>
                <a:lnTo>
                  <a:pt x="2305" y="1322"/>
                </a:lnTo>
                <a:lnTo>
                  <a:pt x="2353" y="1297"/>
                </a:lnTo>
                <a:lnTo>
                  <a:pt x="2396" y="1270"/>
                </a:lnTo>
                <a:lnTo>
                  <a:pt x="2440" y="1244"/>
                </a:lnTo>
                <a:lnTo>
                  <a:pt x="2482" y="1217"/>
                </a:lnTo>
                <a:lnTo>
                  <a:pt x="2524" y="1186"/>
                </a:lnTo>
                <a:lnTo>
                  <a:pt x="2564" y="1156"/>
                </a:lnTo>
                <a:lnTo>
                  <a:pt x="2602" y="1126"/>
                </a:lnTo>
                <a:lnTo>
                  <a:pt x="2640" y="1093"/>
                </a:lnTo>
                <a:lnTo>
                  <a:pt x="2676" y="1059"/>
                </a:lnTo>
                <a:lnTo>
                  <a:pt x="2712" y="1025"/>
                </a:lnTo>
                <a:lnTo>
                  <a:pt x="2747" y="990"/>
                </a:lnTo>
                <a:lnTo>
                  <a:pt x="2779" y="952"/>
                </a:lnTo>
                <a:lnTo>
                  <a:pt x="2811" y="916"/>
                </a:lnTo>
                <a:lnTo>
                  <a:pt x="2844" y="878"/>
                </a:lnTo>
                <a:lnTo>
                  <a:pt x="2872" y="838"/>
                </a:lnTo>
                <a:lnTo>
                  <a:pt x="2901" y="798"/>
                </a:lnTo>
                <a:lnTo>
                  <a:pt x="2929" y="758"/>
                </a:lnTo>
                <a:lnTo>
                  <a:pt x="2956" y="716"/>
                </a:lnTo>
                <a:lnTo>
                  <a:pt x="2983" y="674"/>
                </a:lnTo>
                <a:lnTo>
                  <a:pt x="2983" y="674"/>
                </a:lnTo>
                <a:lnTo>
                  <a:pt x="2975" y="669"/>
                </a:lnTo>
                <a:lnTo>
                  <a:pt x="2975" y="66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03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5513020" y="1167452"/>
            <a:ext cx="1096673" cy="1746020"/>
          </a:xfrm>
          <a:custGeom>
            <a:avLst/>
            <a:gdLst>
              <a:gd name="T0" fmla="*/ 967 w 1064"/>
              <a:gd name="T1" fmla="*/ 21 h 1694"/>
              <a:gd name="T2" fmla="*/ 919 w 1064"/>
              <a:gd name="T3" fmla="*/ 120 h 1694"/>
              <a:gd name="T4" fmla="*/ 828 w 1064"/>
              <a:gd name="T5" fmla="*/ 247 h 1694"/>
              <a:gd name="T6" fmla="*/ 746 w 1064"/>
              <a:gd name="T7" fmla="*/ 337 h 1694"/>
              <a:gd name="T8" fmla="*/ 641 w 1064"/>
              <a:gd name="T9" fmla="*/ 434 h 1694"/>
              <a:gd name="T10" fmla="*/ 508 w 1064"/>
              <a:gd name="T11" fmla="*/ 533 h 1694"/>
              <a:gd name="T12" fmla="*/ 344 w 1064"/>
              <a:gd name="T13" fmla="*/ 632 h 1694"/>
              <a:gd name="T14" fmla="*/ 150 w 1064"/>
              <a:gd name="T15" fmla="*/ 729 h 1694"/>
              <a:gd name="T16" fmla="*/ 0 w 1064"/>
              <a:gd name="T17" fmla="*/ 790 h 1694"/>
              <a:gd name="T18" fmla="*/ 84 w 1064"/>
              <a:gd name="T19" fmla="*/ 921 h 1694"/>
              <a:gd name="T20" fmla="*/ 160 w 1064"/>
              <a:gd name="T21" fmla="*/ 1015 h 1694"/>
              <a:gd name="T22" fmla="*/ 219 w 1064"/>
              <a:gd name="T23" fmla="*/ 1072 h 1694"/>
              <a:gd name="T24" fmla="*/ 264 w 1064"/>
              <a:gd name="T25" fmla="*/ 1093 h 1694"/>
              <a:gd name="T26" fmla="*/ 299 w 1064"/>
              <a:gd name="T27" fmla="*/ 1095 h 1694"/>
              <a:gd name="T28" fmla="*/ 327 w 1064"/>
              <a:gd name="T29" fmla="*/ 1081 h 1694"/>
              <a:gd name="T30" fmla="*/ 344 w 1064"/>
              <a:gd name="T31" fmla="*/ 1051 h 1694"/>
              <a:gd name="T32" fmla="*/ 352 w 1064"/>
              <a:gd name="T33" fmla="*/ 1009 h 1694"/>
              <a:gd name="T34" fmla="*/ 371 w 1064"/>
              <a:gd name="T35" fmla="*/ 959 h 1694"/>
              <a:gd name="T36" fmla="*/ 407 w 1064"/>
              <a:gd name="T37" fmla="*/ 916 h 1694"/>
              <a:gd name="T38" fmla="*/ 451 w 1064"/>
              <a:gd name="T39" fmla="*/ 897 h 1694"/>
              <a:gd name="T40" fmla="*/ 485 w 1064"/>
              <a:gd name="T41" fmla="*/ 897 h 1694"/>
              <a:gd name="T42" fmla="*/ 523 w 1064"/>
              <a:gd name="T43" fmla="*/ 910 h 1694"/>
              <a:gd name="T44" fmla="*/ 603 w 1064"/>
              <a:gd name="T45" fmla="*/ 965 h 1694"/>
              <a:gd name="T46" fmla="*/ 624 w 1064"/>
              <a:gd name="T47" fmla="*/ 984 h 1694"/>
              <a:gd name="T48" fmla="*/ 693 w 1064"/>
              <a:gd name="T49" fmla="*/ 927 h 1694"/>
              <a:gd name="T50" fmla="*/ 794 w 1064"/>
              <a:gd name="T51" fmla="*/ 653 h 1694"/>
              <a:gd name="T52" fmla="*/ 874 w 1064"/>
              <a:gd name="T53" fmla="*/ 360 h 1694"/>
              <a:gd name="T54" fmla="*/ 883 w 1064"/>
              <a:gd name="T55" fmla="*/ 369 h 1694"/>
              <a:gd name="T56" fmla="*/ 828 w 1064"/>
              <a:gd name="T57" fmla="*/ 689 h 1694"/>
              <a:gd name="T58" fmla="*/ 742 w 1064"/>
              <a:gd name="T59" fmla="*/ 996 h 1694"/>
              <a:gd name="T60" fmla="*/ 706 w 1064"/>
              <a:gd name="T61" fmla="*/ 1095 h 1694"/>
              <a:gd name="T62" fmla="*/ 641 w 1064"/>
              <a:gd name="T63" fmla="*/ 1243 h 1694"/>
              <a:gd name="T64" fmla="*/ 556 w 1064"/>
              <a:gd name="T65" fmla="*/ 1405 h 1694"/>
              <a:gd name="T66" fmla="*/ 558 w 1064"/>
              <a:gd name="T67" fmla="*/ 1407 h 1694"/>
              <a:gd name="T68" fmla="*/ 655 w 1064"/>
              <a:gd name="T69" fmla="*/ 1491 h 1694"/>
              <a:gd name="T70" fmla="*/ 811 w 1064"/>
              <a:gd name="T71" fmla="*/ 1591 h 1694"/>
              <a:gd name="T72" fmla="*/ 944 w 1064"/>
              <a:gd name="T73" fmla="*/ 1654 h 1694"/>
              <a:gd name="T74" fmla="*/ 944 w 1064"/>
              <a:gd name="T75" fmla="*/ 1654 h 1694"/>
              <a:gd name="T76" fmla="*/ 1034 w 1064"/>
              <a:gd name="T77" fmla="*/ 1694 h 1694"/>
              <a:gd name="T78" fmla="*/ 1054 w 1064"/>
              <a:gd name="T79" fmla="*/ 1441 h 1694"/>
              <a:gd name="T80" fmla="*/ 1064 w 1064"/>
              <a:gd name="T81" fmla="*/ 1020 h 1694"/>
              <a:gd name="T82" fmla="*/ 1049 w 1064"/>
              <a:gd name="T83" fmla="*/ 645 h 1694"/>
              <a:gd name="T84" fmla="*/ 1022 w 1064"/>
              <a:gd name="T85" fmla="*/ 335 h 1694"/>
              <a:gd name="T86" fmla="*/ 980 w 1064"/>
              <a:gd name="T87" fmla="*/ 28 h 1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4" h="1694">
                <a:moveTo>
                  <a:pt x="974" y="0"/>
                </a:moveTo>
                <a:lnTo>
                  <a:pt x="974" y="0"/>
                </a:lnTo>
                <a:lnTo>
                  <a:pt x="967" y="21"/>
                </a:lnTo>
                <a:lnTo>
                  <a:pt x="957" y="45"/>
                </a:lnTo>
                <a:lnTo>
                  <a:pt x="940" y="78"/>
                </a:lnTo>
                <a:lnTo>
                  <a:pt x="919" y="120"/>
                </a:lnTo>
                <a:lnTo>
                  <a:pt x="889" y="165"/>
                </a:lnTo>
                <a:lnTo>
                  <a:pt x="851" y="219"/>
                </a:lnTo>
                <a:lnTo>
                  <a:pt x="828" y="247"/>
                </a:lnTo>
                <a:lnTo>
                  <a:pt x="803" y="276"/>
                </a:lnTo>
                <a:lnTo>
                  <a:pt x="777" y="306"/>
                </a:lnTo>
                <a:lnTo>
                  <a:pt x="746" y="337"/>
                </a:lnTo>
                <a:lnTo>
                  <a:pt x="714" y="369"/>
                </a:lnTo>
                <a:lnTo>
                  <a:pt x="679" y="402"/>
                </a:lnTo>
                <a:lnTo>
                  <a:pt x="641" y="434"/>
                </a:lnTo>
                <a:lnTo>
                  <a:pt x="599" y="466"/>
                </a:lnTo>
                <a:lnTo>
                  <a:pt x="556" y="501"/>
                </a:lnTo>
                <a:lnTo>
                  <a:pt x="508" y="533"/>
                </a:lnTo>
                <a:lnTo>
                  <a:pt x="457" y="567"/>
                </a:lnTo>
                <a:lnTo>
                  <a:pt x="403" y="600"/>
                </a:lnTo>
                <a:lnTo>
                  <a:pt x="344" y="632"/>
                </a:lnTo>
                <a:lnTo>
                  <a:pt x="283" y="666"/>
                </a:lnTo>
                <a:lnTo>
                  <a:pt x="219" y="697"/>
                </a:lnTo>
                <a:lnTo>
                  <a:pt x="150" y="729"/>
                </a:lnTo>
                <a:lnTo>
                  <a:pt x="78" y="759"/>
                </a:lnTo>
                <a:lnTo>
                  <a:pt x="0" y="790"/>
                </a:lnTo>
                <a:lnTo>
                  <a:pt x="0" y="790"/>
                </a:lnTo>
                <a:lnTo>
                  <a:pt x="28" y="837"/>
                </a:lnTo>
                <a:lnTo>
                  <a:pt x="55" y="881"/>
                </a:lnTo>
                <a:lnTo>
                  <a:pt x="84" y="921"/>
                </a:lnTo>
                <a:lnTo>
                  <a:pt x="110" y="956"/>
                </a:lnTo>
                <a:lnTo>
                  <a:pt x="135" y="988"/>
                </a:lnTo>
                <a:lnTo>
                  <a:pt x="160" y="1015"/>
                </a:lnTo>
                <a:lnTo>
                  <a:pt x="202" y="1058"/>
                </a:lnTo>
                <a:lnTo>
                  <a:pt x="202" y="1058"/>
                </a:lnTo>
                <a:lnTo>
                  <a:pt x="219" y="1072"/>
                </a:lnTo>
                <a:lnTo>
                  <a:pt x="242" y="1085"/>
                </a:lnTo>
                <a:lnTo>
                  <a:pt x="253" y="1089"/>
                </a:lnTo>
                <a:lnTo>
                  <a:pt x="264" y="1093"/>
                </a:lnTo>
                <a:lnTo>
                  <a:pt x="276" y="1095"/>
                </a:lnTo>
                <a:lnTo>
                  <a:pt x="287" y="1095"/>
                </a:lnTo>
                <a:lnTo>
                  <a:pt x="299" y="1095"/>
                </a:lnTo>
                <a:lnTo>
                  <a:pt x="308" y="1093"/>
                </a:lnTo>
                <a:lnTo>
                  <a:pt x="318" y="1087"/>
                </a:lnTo>
                <a:lnTo>
                  <a:pt x="327" y="1081"/>
                </a:lnTo>
                <a:lnTo>
                  <a:pt x="335" y="1074"/>
                </a:lnTo>
                <a:lnTo>
                  <a:pt x="341" y="1064"/>
                </a:lnTo>
                <a:lnTo>
                  <a:pt x="344" y="1051"/>
                </a:lnTo>
                <a:lnTo>
                  <a:pt x="348" y="1036"/>
                </a:lnTo>
                <a:lnTo>
                  <a:pt x="348" y="1036"/>
                </a:lnTo>
                <a:lnTo>
                  <a:pt x="352" y="1009"/>
                </a:lnTo>
                <a:lnTo>
                  <a:pt x="358" y="992"/>
                </a:lnTo>
                <a:lnTo>
                  <a:pt x="363" y="976"/>
                </a:lnTo>
                <a:lnTo>
                  <a:pt x="371" y="959"/>
                </a:lnTo>
                <a:lnTo>
                  <a:pt x="381" y="942"/>
                </a:lnTo>
                <a:lnTo>
                  <a:pt x="394" y="929"/>
                </a:lnTo>
                <a:lnTo>
                  <a:pt x="407" y="916"/>
                </a:lnTo>
                <a:lnTo>
                  <a:pt x="422" y="906"/>
                </a:lnTo>
                <a:lnTo>
                  <a:pt x="441" y="898"/>
                </a:lnTo>
                <a:lnTo>
                  <a:pt x="451" y="897"/>
                </a:lnTo>
                <a:lnTo>
                  <a:pt x="462" y="895"/>
                </a:lnTo>
                <a:lnTo>
                  <a:pt x="472" y="897"/>
                </a:lnTo>
                <a:lnTo>
                  <a:pt x="485" y="897"/>
                </a:lnTo>
                <a:lnTo>
                  <a:pt x="497" y="900"/>
                </a:lnTo>
                <a:lnTo>
                  <a:pt x="510" y="904"/>
                </a:lnTo>
                <a:lnTo>
                  <a:pt x="523" y="910"/>
                </a:lnTo>
                <a:lnTo>
                  <a:pt x="539" y="917"/>
                </a:lnTo>
                <a:lnTo>
                  <a:pt x="569" y="938"/>
                </a:lnTo>
                <a:lnTo>
                  <a:pt x="603" y="965"/>
                </a:lnTo>
                <a:lnTo>
                  <a:pt x="603" y="965"/>
                </a:lnTo>
                <a:lnTo>
                  <a:pt x="624" y="984"/>
                </a:lnTo>
                <a:lnTo>
                  <a:pt x="624" y="984"/>
                </a:lnTo>
                <a:lnTo>
                  <a:pt x="653" y="1016"/>
                </a:lnTo>
                <a:lnTo>
                  <a:pt x="653" y="1016"/>
                </a:lnTo>
                <a:lnTo>
                  <a:pt x="693" y="927"/>
                </a:lnTo>
                <a:lnTo>
                  <a:pt x="729" y="837"/>
                </a:lnTo>
                <a:lnTo>
                  <a:pt x="763" y="746"/>
                </a:lnTo>
                <a:lnTo>
                  <a:pt x="794" y="653"/>
                </a:lnTo>
                <a:lnTo>
                  <a:pt x="822" y="556"/>
                </a:lnTo>
                <a:lnTo>
                  <a:pt x="849" y="459"/>
                </a:lnTo>
                <a:lnTo>
                  <a:pt x="874" y="360"/>
                </a:lnTo>
                <a:lnTo>
                  <a:pt x="896" y="259"/>
                </a:lnTo>
                <a:lnTo>
                  <a:pt x="896" y="259"/>
                </a:lnTo>
                <a:lnTo>
                  <a:pt x="883" y="369"/>
                </a:lnTo>
                <a:lnTo>
                  <a:pt x="868" y="478"/>
                </a:lnTo>
                <a:lnTo>
                  <a:pt x="849" y="584"/>
                </a:lnTo>
                <a:lnTo>
                  <a:pt x="828" y="689"/>
                </a:lnTo>
                <a:lnTo>
                  <a:pt x="803" y="792"/>
                </a:lnTo>
                <a:lnTo>
                  <a:pt x="775" y="895"/>
                </a:lnTo>
                <a:lnTo>
                  <a:pt x="742" y="996"/>
                </a:lnTo>
                <a:lnTo>
                  <a:pt x="725" y="1045"/>
                </a:lnTo>
                <a:lnTo>
                  <a:pt x="706" y="1095"/>
                </a:lnTo>
                <a:lnTo>
                  <a:pt x="706" y="1095"/>
                </a:lnTo>
                <a:lnTo>
                  <a:pt x="681" y="1150"/>
                </a:lnTo>
                <a:lnTo>
                  <a:pt x="660" y="1199"/>
                </a:lnTo>
                <a:lnTo>
                  <a:pt x="641" y="1243"/>
                </a:lnTo>
                <a:lnTo>
                  <a:pt x="641" y="1243"/>
                </a:lnTo>
                <a:lnTo>
                  <a:pt x="601" y="1325"/>
                </a:lnTo>
                <a:lnTo>
                  <a:pt x="556" y="1405"/>
                </a:lnTo>
                <a:lnTo>
                  <a:pt x="556" y="1405"/>
                </a:lnTo>
                <a:lnTo>
                  <a:pt x="558" y="1407"/>
                </a:lnTo>
                <a:lnTo>
                  <a:pt x="558" y="1407"/>
                </a:lnTo>
                <a:lnTo>
                  <a:pt x="582" y="1430"/>
                </a:lnTo>
                <a:lnTo>
                  <a:pt x="617" y="1458"/>
                </a:lnTo>
                <a:lnTo>
                  <a:pt x="655" y="1491"/>
                </a:lnTo>
                <a:lnTo>
                  <a:pt x="700" y="1523"/>
                </a:lnTo>
                <a:lnTo>
                  <a:pt x="752" y="1557"/>
                </a:lnTo>
                <a:lnTo>
                  <a:pt x="811" y="1591"/>
                </a:lnTo>
                <a:lnTo>
                  <a:pt x="874" y="1624"/>
                </a:lnTo>
                <a:lnTo>
                  <a:pt x="908" y="1639"/>
                </a:lnTo>
                <a:lnTo>
                  <a:pt x="944" y="1654"/>
                </a:lnTo>
                <a:lnTo>
                  <a:pt x="944" y="1654"/>
                </a:lnTo>
                <a:lnTo>
                  <a:pt x="944" y="1654"/>
                </a:lnTo>
                <a:lnTo>
                  <a:pt x="944" y="1654"/>
                </a:lnTo>
                <a:lnTo>
                  <a:pt x="990" y="1673"/>
                </a:lnTo>
                <a:lnTo>
                  <a:pt x="1034" y="1694"/>
                </a:lnTo>
                <a:lnTo>
                  <a:pt x="1034" y="1694"/>
                </a:lnTo>
                <a:lnTo>
                  <a:pt x="1045" y="1567"/>
                </a:lnTo>
                <a:lnTo>
                  <a:pt x="1054" y="1441"/>
                </a:lnTo>
                <a:lnTo>
                  <a:pt x="1054" y="1441"/>
                </a:lnTo>
                <a:lnTo>
                  <a:pt x="1062" y="1298"/>
                </a:lnTo>
                <a:lnTo>
                  <a:pt x="1064" y="1157"/>
                </a:lnTo>
                <a:lnTo>
                  <a:pt x="1064" y="1020"/>
                </a:lnTo>
                <a:lnTo>
                  <a:pt x="1062" y="889"/>
                </a:lnTo>
                <a:lnTo>
                  <a:pt x="1056" y="763"/>
                </a:lnTo>
                <a:lnTo>
                  <a:pt x="1049" y="645"/>
                </a:lnTo>
                <a:lnTo>
                  <a:pt x="1041" y="533"/>
                </a:lnTo>
                <a:lnTo>
                  <a:pt x="1032" y="430"/>
                </a:lnTo>
                <a:lnTo>
                  <a:pt x="1022" y="335"/>
                </a:lnTo>
                <a:lnTo>
                  <a:pt x="1013" y="251"/>
                </a:lnTo>
                <a:lnTo>
                  <a:pt x="994" y="116"/>
                </a:lnTo>
                <a:lnTo>
                  <a:pt x="980" y="28"/>
                </a:lnTo>
                <a:lnTo>
                  <a:pt x="974" y="0"/>
                </a:lnTo>
                <a:lnTo>
                  <a:pt x="97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03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2" name="Oval 41"/>
          <p:cNvSpPr/>
          <p:nvPr/>
        </p:nvSpPr>
        <p:spPr>
          <a:xfrm>
            <a:off x="2944390" y="5219123"/>
            <a:ext cx="3116966" cy="564897"/>
          </a:xfrm>
          <a:prstGeom prst="ellipse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530464" y="691450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2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0464" y="2487556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1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99111" y="3599923"/>
            <a:ext cx="172873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4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14794" y="1509155"/>
            <a:ext cx="164224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3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0049" y="236145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5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cxnSp>
        <p:nvCxnSpPr>
          <p:cNvPr id="63" name="Straight Arrow Connector 62"/>
          <p:cNvCxnSpPr>
            <a:endCxn id="34" idx="4"/>
          </p:cNvCxnSpPr>
          <p:nvPr/>
        </p:nvCxnSpPr>
        <p:spPr>
          <a:xfrm>
            <a:off x="4794722" y="385512"/>
            <a:ext cx="1378982" cy="1229267"/>
          </a:xfrm>
          <a:prstGeom prst="bentConnector3">
            <a:avLst>
              <a:gd name="adj1" fmla="val 225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2"/>
          <p:cNvCxnSpPr/>
          <p:nvPr/>
        </p:nvCxnSpPr>
        <p:spPr>
          <a:xfrm rot="5400000" flipH="1" flipV="1">
            <a:off x="5637981" y="2113808"/>
            <a:ext cx="1788705" cy="896203"/>
          </a:xfrm>
          <a:prstGeom prst="bentConnector3">
            <a:avLst>
              <a:gd name="adj1" fmla="val 1246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2"/>
          <p:cNvCxnSpPr/>
          <p:nvPr/>
        </p:nvCxnSpPr>
        <p:spPr>
          <a:xfrm flipV="1">
            <a:off x="4821662" y="3754418"/>
            <a:ext cx="1957467" cy="848552"/>
          </a:xfrm>
          <a:prstGeom prst="bentConnector3">
            <a:avLst>
              <a:gd name="adj1" fmla="val 100174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62"/>
          <p:cNvCxnSpPr/>
          <p:nvPr/>
        </p:nvCxnSpPr>
        <p:spPr>
          <a:xfrm>
            <a:off x="498477" y="2640123"/>
            <a:ext cx="3311523" cy="885590"/>
          </a:xfrm>
          <a:prstGeom prst="bentConnector3">
            <a:avLst>
              <a:gd name="adj1" fmla="val 399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62"/>
          <p:cNvCxnSpPr/>
          <p:nvPr/>
        </p:nvCxnSpPr>
        <p:spPr>
          <a:xfrm>
            <a:off x="1822679" y="834208"/>
            <a:ext cx="3172654" cy="1544797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3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3" grpId="0" animBg="1"/>
      <p:bldP spid="34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0" y="3660946"/>
            <a:ext cx="9144000" cy="3199340"/>
          </a:xfrm>
          <a:custGeom>
            <a:avLst/>
            <a:gdLst>
              <a:gd name="connsiteX0" fmla="*/ 324968 w 12192000"/>
              <a:gd name="connsiteY0" fmla="*/ 833 h 3119738"/>
              <a:gd name="connsiteX1" fmla="*/ 5360853 w 12192000"/>
              <a:gd name="connsiteY1" fmla="*/ 2013917 h 3119738"/>
              <a:gd name="connsiteX2" fmla="*/ 12148371 w 12192000"/>
              <a:gd name="connsiteY2" fmla="*/ 1790390 h 3119738"/>
              <a:gd name="connsiteX3" fmla="*/ 12192000 w 12192000"/>
              <a:gd name="connsiteY3" fmla="*/ 1803981 h 3119738"/>
              <a:gd name="connsiteX4" fmla="*/ 12192000 w 12192000"/>
              <a:gd name="connsiteY4" fmla="*/ 3119738 h 3119738"/>
              <a:gd name="connsiteX5" fmla="*/ 0 w 12192000"/>
              <a:gd name="connsiteY5" fmla="*/ 3119738 h 3119738"/>
              <a:gd name="connsiteX6" fmla="*/ 0 w 12192000"/>
              <a:gd name="connsiteY6" fmla="*/ 28427 h 3119738"/>
              <a:gd name="connsiteX7" fmla="*/ 146673 w 12192000"/>
              <a:gd name="connsiteY7" fmla="*/ 5742 h 3119738"/>
              <a:gd name="connsiteX8" fmla="*/ 324968 w 12192000"/>
              <a:gd name="connsiteY8" fmla="*/ 833 h 3119738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3119738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4265786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65786">
                <a:moveTo>
                  <a:pt x="324968" y="833"/>
                </a:moveTo>
                <a:cubicBezTo>
                  <a:pt x="1746929" y="48481"/>
                  <a:pt x="3572609" y="1803752"/>
                  <a:pt x="5360853" y="2013917"/>
                </a:cubicBezTo>
                <a:cubicBezTo>
                  <a:pt x="7298114" y="2241594"/>
                  <a:pt x="10269926" y="1294355"/>
                  <a:pt x="12148371" y="1790390"/>
                </a:cubicBezTo>
                <a:lnTo>
                  <a:pt x="12192000" y="1803981"/>
                </a:lnTo>
                <a:lnTo>
                  <a:pt x="12192000" y="4265786"/>
                </a:lnTo>
                <a:lnTo>
                  <a:pt x="0" y="4265786"/>
                </a:lnTo>
                <a:lnTo>
                  <a:pt x="0" y="28427"/>
                </a:lnTo>
                <a:lnTo>
                  <a:pt x="146673" y="5742"/>
                </a:lnTo>
                <a:cubicBezTo>
                  <a:pt x="206301" y="389"/>
                  <a:pt x="265720" y="-1154"/>
                  <a:pt x="324968" y="8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9" y="5580323"/>
            <a:ext cx="2498492" cy="81822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8016" y="5699772"/>
            <a:ext cx="489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LEAF PUZZLE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Piece Puzzle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4"/>
          <p:cNvGrpSpPr>
            <a:grpSpLocks noChangeAspect="1"/>
          </p:cNvGrpSpPr>
          <p:nvPr/>
        </p:nvGrpSpPr>
        <p:grpSpPr bwMode="auto">
          <a:xfrm>
            <a:off x="2257057" y="1185863"/>
            <a:ext cx="4333874" cy="4274345"/>
            <a:chOff x="1866" y="276"/>
            <a:chExt cx="3640" cy="3590"/>
          </a:xfrm>
          <a:solidFill>
            <a:schemeClr val="bg1">
              <a:lumMod val="65000"/>
            </a:schemeClr>
          </a:solidFill>
        </p:grpSpPr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866" y="319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534" y="27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2" name="Oval 41"/>
          <p:cNvSpPr/>
          <p:nvPr/>
        </p:nvSpPr>
        <p:spPr>
          <a:xfrm>
            <a:off x="2944390" y="5219123"/>
            <a:ext cx="3116966" cy="564897"/>
          </a:xfrm>
          <a:prstGeom prst="ellipse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/>
          <p:cNvSpPr txBox="1"/>
          <p:nvPr/>
        </p:nvSpPr>
        <p:spPr>
          <a:xfrm>
            <a:off x="430313" y="2038704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1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899" y="3479322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2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3055" y="776753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3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61273" y="1960960"/>
            <a:ext cx="2038351" cy="1926431"/>
            <a:chOff x="5948363" y="1471613"/>
            <a:chExt cx="2717801" cy="256857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978651" y="2319338"/>
              <a:ext cx="1687513" cy="1720850"/>
            </a:xfrm>
            <a:custGeom>
              <a:avLst/>
              <a:gdLst>
                <a:gd name="T0" fmla="*/ 726 w 1063"/>
                <a:gd name="T1" fmla="*/ 0 h 1084"/>
                <a:gd name="T2" fmla="*/ 665 w 1063"/>
                <a:gd name="T3" fmla="*/ 99 h 1084"/>
                <a:gd name="T4" fmla="*/ 559 w 1063"/>
                <a:gd name="T5" fmla="*/ 246 h 1084"/>
                <a:gd name="T6" fmla="*/ 433 w 1063"/>
                <a:gd name="T7" fmla="*/ 392 h 1084"/>
                <a:gd name="T8" fmla="*/ 290 w 1063"/>
                <a:gd name="T9" fmla="*/ 534 h 1084"/>
                <a:gd name="T10" fmla="*/ 123 w 1063"/>
                <a:gd name="T11" fmla="*/ 674 h 1084"/>
                <a:gd name="T12" fmla="*/ 0 w 1063"/>
                <a:gd name="T13" fmla="*/ 767 h 1084"/>
                <a:gd name="T14" fmla="*/ 75 w 1063"/>
                <a:gd name="T15" fmla="*/ 849 h 1084"/>
                <a:gd name="T16" fmla="*/ 162 w 1063"/>
                <a:gd name="T17" fmla="*/ 975 h 1084"/>
                <a:gd name="T18" fmla="*/ 217 w 1063"/>
                <a:gd name="T19" fmla="*/ 1084 h 1084"/>
                <a:gd name="T20" fmla="*/ 276 w 1063"/>
                <a:gd name="T21" fmla="*/ 1056 h 1084"/>
                <a:gd name="T22" fmla="*/ 379 w 1063"/>
                <a:gd name="T23" fmla="*/ 995 h 1084"/>
                <a:gd name="T24" fmla="*/ 493 w 1063"/>
                <a:gd name="T25" fmla="*/ 904 h 1084"/>
                <a:gd name="T26" fmla="*/ 543 w 1063"/>
                <a:gd name="T27" fmla="*/ 858 h 1084"/>
                <a:gd name="T28" fmla="*/ 569 w 1063"/>
                <a:gd name="T29" fmla="*/ 815 h 1084"/>
                <a:gd name="T30" fmla="*/ 572 w 1063"/>
                <a:gd name="T31" fmla="*/ 770 h 1084"/>
                <a:gd name="T32" fmla="*/ 562 w 1063"/>
                <a:gd name="T33" fmla="*/ 752 h 1084"/>
                <a:gd name="T34" fmla="*/ 546 w 1063"/>
                <a:gd name="T35" fmla="*/ 742 h 1084"/>
                <a:gd name="T36" fmla="*/ 524 w 1063"/>
                <a:gd name="T37" fmla="*/ 737 h 1084"/>
                <a:gd name="T38" fmla="*/ 518 w 1063"/>
                <a:gd name="T39" fmla="*/ 735 h 1084"/>
                <a:gd name="T40" fmla="*/ 471 w 1063"/>
                <a:gd name="T41" fmla="*/ 722 h 1084"/>
                <a:gd name="T42" fmla="*/ 453 w 1063"/>
                <a:gd name="T43" fmla="*/ 712 h 1084"/>
                <a:gd name="T44" fmla="*/ 448 w 1063"/>
                <a:gd name="T45" fmla="*/ 709 h 1084"/>
                <a:gd name="T46" fmla="*/ 422 w 1063"/>
                <a:gd name="T47" fmla="*/ 687 h 1084"/>
                <a:gd name="T48" fmla="*/ 407 w 1063"/>
                <a:gd name="T49" fmla="*/ 658 h 1084"/>
                <a:gd name="T50" fmla="*/ 404 w 1063"/>
                <a:gd name="T51" fmla="*/ 620 h 1084"/>
                <a:gd name="T52" fmla="*/ 420 w 1063"/>
                <a:gd name="T53" fmla="*/ 572 h 1084"/>
                <a:gd name="T54" fmla="*/ 462 w 1063"/>
                <a:gd name="T55" fmla="*/ 516 h 1084"/>
                <a:gd name="T56" fmla="*/ 509 w 1063"/>
                <a:gd name="T57" fmla="*/ 466 h 1084"/>
                <a:gd name="T58" fmla="*/ 586 w 1063"/>
                <a:gd name="T59" fmla="*/ 420 h 1084"/>
                <a:gd name="T60" fmla="*/ 625 w 1063"/>
                <a:gd name="T61" fmla="*/ 413 h 1084"/>
                <a:gd name="T62" fmla="*/ 671 w 1063"/>
                <a:gd name="T63" fmla="*/ 430 h 1084"/>
                <a:gd name="T64" fmla="*/ 701 w 1063"/>
                <a:gd name="T65" fmla="*/ 466 h 1084"/>
                <a:gd name="T66" fmla="*/ 719 w 1063"/>
                <a:gd name="T67" fmla="*/ 506 h 1084"/>
                <a:gd name="T68" fmla="*/ 724 w 1063"/>
                <a:gd name="T69" fmla="*/ 532 h 1084"/>
                <a:gd name="T70" fmla="*/ 726 w 1063"/>
                <a:gd name="T71" fmla="*/ 542 h 1084"/>
                <a:gd name="T72" fmla="*/ 741 w 1063"/>
                <a:gd name="T73" fmla="*/ 568 h 1084"/>
                <a:gd name="T74" fmla="*/ 762 w 1063"/>
                <a:gd name="T75" fmla="*/ 578 h 1084"/>
                <a:gd name="T76" fmla="*/ 787 w 1063"/>
                <a:gd name="T77" fmla="*/ 578 h 1084"/>
                <a:gd name="T78" fmla="*/ 830 w 1063"/>
                <a:gd name="T79" fmla="*/ 560 h 1084"/>
                <a:gd name="T80" fmla="*/ 867 w 1063"/>
                <a:gd name="T81" fmla="*/ 525 h 1084"/>
                <a:gd name="T82" fmla="*/ 948 w 1063"/>
                <a:gd name="T83" fmla="*/ 425 h 1084"/>
                <a:gd name="T84" fmla="*/ 1024 w 1063"/>
                <a:gd name="T85" fmla="*/ 306 h 1084"/>
                <a:gd name="T86" fmla="*/ 1063 w 1063"/>
                <a:gd name="T87" fmla="*/ 216 h 1084"/>
                <a:gd name="T88" fmla="*/ 1002 w 1063"/>
                <a:gd name="T89" fmla="*/ 190 h 1084"/>
                <a:gd name="T90" fmla="*/ 852 w 1063"/>
                <a:gd name="T91" fmla="*/ 102 h 1084"/>
                <a:gd name="T92" fmla="*/ 749 w 1063"/>
                <a:gd name="T93" fmla="*/ 21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3" h="1084">
                  <a:moveTo>
                    <a:pt x="728" y="1"/>
                  </a:moveTo>
                  <a:lnTo>
                    <a:pt x="728" y="1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696" y="49"/>
                  </a:lnTo>
                  <a:lnTo>
                    <a:pt x="665" y="99"/>
                  </a:lnTo>
                  <a:lnTo>
                    <a:pt x="632" y="149"/>
                  </a:lnTo>
                  <a:lnTo>
                    <a:pt x="595" y="198"/>
                  </a:lnTo>
                  <a:lnTo>
                    <a:pt x="559" y="246"/>
                  </a:lnTo>
                  <a:lnTo>
                    <a:pt x="519" y="296"/>
                  </a:lnTo>
                  <a:lnTo>
                    <a:pt x="478" y="344"/>
                  </a:lnTo>
                  <a:lnTo>
                    <a:pt x="433" y="392"/>
                  </a:lnTo>
                  <a:lnTo>
                    <a:pt x="387" y="440"/>
                  </a:lnTo>
                  <a:lnTo>
                    <a:pt x="339" y="486"/>
                  </a:lnTo>
                  <a:lnTo>
                    <a:pt x="290" y="534"/>
                  </a:lnTo>
                  <a:lnTo>
                    <a:pt x="237" y="582"/>
                  </a:lnTo>
                  <a:lnTo>
                    <a:pt x="180" y="628"/>
                  </a:lnTo>
                  <a:lnTo>
                    <a:pt x="123" y="674"/>
                  </a:lnTo>
                  <a:lnTo>
                    <a:pt x="63" y="721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22" y="790"/>
                  </a:lnTo>
                  <a:lnTo>
                    <a:pt x="47" y="816"/>
                  </a:lnTo>
                  <a:lnTo>
                    <a:pt x="75" y="849"/>
                  </a:lnTo>
                  <a:lnTo>
                    <a:pt x="103" y="886"/>
                  </a:lnTo>
                  <a:lnTo>
                    <a:pt x="133" y="929"/>
                  </a:lnTo>
                  <a:lnTo>
                    <a:pt x="162" y="975"/>
                  </a:lnTo>
                  <a:lnTo>
                    <a:pt x="190" y="1028"/>
                  </a:lnTo>
                  <a:lnTo>
                    <a:pt x="204" y="1056"/>
                  </a:lnTo>
                  <a:lnTo>
                    <a:pt x="217" y="1084"/>
                  </a:lnTo>
                  <a:lnTo>
                    <a:pt x="217" y="1084"/>
                  </a:lnTo>
                  <a:lnTo>
                    <a:pt x="247" y="1071"/>
                  </a:lnTo>
                  <a:lnTo>
                    <a:pt x="276" y="1056"/>
                  </a:lnTo>
                  <a:lnTo>
                    <a:pt x="304" y="1041"/>
                  </a:lnTo>
                  <a:lnTo>
                    <a:pt x="331" y="1026"/>
                  </a:lnTo>
                  <a:lnTo>
                    <a:pt x="379" y="995"/>
                  </a:lnTo>
                  <a:lnTo>
                    <a:pt x="423" y="964"/>
                  </a:lnTo>
                  <a:lnTo>
                    <a:pt x="462" y="932"/>
                  </a:lnTo>
                  <a:lnTo>
                    <a:pt x="493" y="904"/>
                  </a:lnTo>
                  <a:lnTo>
                    <a:pt x="521" y="879"/>
                  </a:lnTo>
                  <a:lnTo>
                    <a:pt x="543" y="858"/>
                  </a:lnTo>
                  <a:lnTo>
                    <a:pt x="543" y="858"/>
                  </a:lnTo>
                  <a:lnTo>
                    <a:pt x="552" y="845"/>
                  </a:lnTo>
                  <a:lnTo>
                    <a:pt x="562" y="830"/>
                  </a:lnTo>
                  <a:lnTo>
                    <a:pt x="569" y="815"/>
                  </a:lnTo>
                  <a:lnTo>
                    <a:pt x="574" y="798"/>
                  </a:lnTo>
                  <a:lnTo>
                    <a:pt x="576" y="783"/>
                  </a:lnTo>
                  <a:lnTo>
                    <a:pt x="572" y="770"/>
                  </a:lnTo>
                  <a:lnTo>
                    <a:pt x="571" y="764"/>
                  </a:lnTo>
                  <a:lnTo>
                    <a:pt x="567" y="757"/>
                  </a:lnTo>
                  <a:lnTo>
                    <a:pt x="562" y="752"/>
                  </a:lnTo>
                  <a:lnTo>
                    <a:pt x="557" y="747"/>
                  </a:lnTo>
                  <a:lnTo>
                    <a:pt x="557" y="747"/>
                  </a:lnTo>
                  <a:lnTo>
                    <a:pt x="546" y="742"/>
                  </a:lnTo>
                  <a:lnTo>
                    <a:pt x="534" y="737"/>
                  </a:lnTo>
                  <a:lnTo>
                    <a:pt x="534" y="737"/>
                  </a:lnTo>
                  <a:lnTo>
                    <a:pt x="524" y="737"/>
                  </a:lnTo>
                  <a:lnTo>
                    <a:pt x="524" y="737"/>
                  </a:lnTo>
                  <a:lnTo>
                    <a:pt x="518" y="735"/>
                  </a:lnTo>
                  <a:lnTo>
                    <a:pt x="518" y="735"/>
                  </a:lnTo>
                  <a:lnTo>
                    <a:pt x="503" y="732"/>
                  </a:lnTo>
                  <a:lnTo>
                    <a:pt x="488" y="729"/>
                  </a:lnTo>
                  <a:lnTo>
                    <a:pt x="471" y="722"/>
                  </a:lnTo>
                  <a:lnTo>
                    <a:pt x="455" y="714"/>
                  </a:lnTo>
                  <a:lnTo>
                    <a:pt x="455" y="714"/>
                  </a:lnTo>
                  <a:lnTo>
                    <a:pt x="453" y="712"/>
                  </a:lnTo>
                  <a:lnTo>
                    <a:pt x="453" y="712"/>
                  </a:lnTo>
                  <a:lnTo>
                    <a:pt x="448" y="709"/>
                  </a:lnTo>
                  <a:lnTo>
                    <a:pt x="448" y="709"/>
                  </a:lnTo>
                  <a:lnTo>
                    <a:pt x="438" y="702"/>
                  </a:lnTo>
                  <a:lnTo>
                    <a:pt x="430" y="696"/>
                  </a:lnTo>
                  <a:lnTo>
                    <a:pt x="422" y="687"/>
                  </a:lnTo>
                  <a:lnTo>
                    <a:pt x="415" y="678"/>
                  </a:lnTo>
                  <a:lnTo>
                    <a:pt x="410" y="668"/>
                  </a:lnTo>
                  <a:lnTo>
                    <a:pt x="407" y="658"/>
                  </a:lnTo>
                  <a:lnTo>
                    <a:pt x="404" y="646"/>
                  </a:lnTo>
                  <a:lnTo>
                    <a:pt x="404" y="633"/>
                  </a:lnTo>
                  <a:lnTo>
                    <a:pt x="404" y="620"/>
                  </a:lnTo>
                  <a:lnTo>
                    <a:pt x="407" y="605"/>
                  </a:lnTo>
                  <a:lnTo>
                    <a:pt x="412" y="588"/>
                  </a:lnTo>
                  <a:lnTo>
                    <a:pt x="420" y="572"/>
                  </a:lnTo>
                  <a:lnTo>
                    <a:pt x="432" y="554"/>
                  </a:lnTo>
                  <a:lnTo>
                    <a:pt x="445" y="535"/>
                  </a:lnTo>
                  <a:lnTo>
                    <a:pt x="462" y="516"/>
                  </a:lnTo>
                  <a:lnTo>
                    <a:pt x="480" y="494"/>
                  </a:lnTo>
                  <a:lnTo>
                    <a:pt x="480" y="494"/>
                  </a:lnTo>
                  <a:lnTo>
                    <a:pt x="509" y="466"/>
                  </a:lnTo>
                  <a:lnTo>
                    <a:pt x="538" y="444"/>
                  </a:lnTo>
                  <a:lnTo>
                    <a:pt x="562" y="430"/>
                  </a:lnTo>
                  <a:lnTo>
                    <a:pt x="586" y="420"/>
                  </a:lnTo>
                  <a:lnTo>
                    <a:pt x="595" y="416"/>
                  </a:lnTo>
                  <a:lnTo>
                    <a:pt x="605" y="413"/>
                  </a:lnTo>
                  <a:lnTo>
                    <a:pt x="625" y="413"/>
                  </a:lnTo>
                  <a:lnTo>
                    <a:pt x="642" y="415"/>
                  </a:lnTo>
                  <a:lnTo>
                    <a:pt x="657" y="421"/>
                  </a:lnTo>
                  <a:lnTo>
                    <a:pt x="671" y="430"/>
                  </a:lnTo>
                  <a:lnTo>
                    <a:pt x="683" y="440"/>
                  </a:lnTo>
                  <a:lnTo>
                    <a:pt x="693" y="451"/>
                  </a:lnTo>
                  <a:lnTo>
                    <a:pt x="701" y="466"/>
                  </a:lnTo>
                  <a:lnTo>
                    <a:pt x="710" y="479"/>
                  </a:lnTo>
                  <a:lnTo>
                    <a:pt x="714" y="492"/>
                  </a:lnTo>
                  <a:lnTo>
                    <a:pt x="719" y="506"/>
                  </a:lnTo>
                  <a:lnTo>
                    <a:pt x="723" y="519"/>
                  </a:lnTo>
                  <a:lnTo>
                    <a:pt x="723" y="519"/>
                  </a:lnTo>
                  <a:lnTo>
                    <a:pt x="724" y="532"/>
                  </a:lnTo>
                  <a:lnTo>
                    <a:pt x="724" y="532"/>
                  </a:lnTo>
                  <a:lnTo>
                    <a:pt x="726" y="542"/>
                  </a:lnTo>
                  <a:lnTo>
                    <a:pt x="726" y="542"/>
                  </a:lnTo>
                  <a:lnTo>
                    <a:pt x="729" y="552"/>
                  </a:lnTo>
                  <a:lnTo>
                    <a:pt x="734" y="560"/>
                  </a:lnTo>
                  <a:lnTo>
                    <a:pt x="741" y="568"/>
                  </a:lnTo>
                  <a:lnTo>
                    <a:pt x="748" y="573"/>
                  </a:lnTo>
                  <a:lnTo>
                    <a:pt x="754" y="577"/>
                  </a:lnTo>
                  <a:lnTo>
                    <a:pt x="762" y="578"/>
                  </a:lnTo>
                  <a:lnTo>
                    <a:pt x="771" y="580"/>
                  </a:lnTo>
                  <a:lnTo>
                    <a:pt x="779" y="580"/>
                  </a:lnTo>
                  <a:lnTo>
                    <a:pt x="787" y="578"/>
                  </a:lnTo>
                  <a:lnTo>
                    <a:pt x="797" y="577"/>
                  </a:lnTo>
                  <a:lnTo>
                    <a:pt x="814" y="570"/>
                  </a:lnTo>
                  <a:lnTo>
                    <a:pt x="830" y="560"/>
                  </a:lnTo>
                  <a:lnTo>
                    <a:pt x="845" y="547"/>
                  </a:lnTo>
                  <a:lnTo>
                    <a:pt x="845" y="547"/>
                  </a:lnTo>
                  <a:lnTo>
                    <a:pt x="867" y="525"/>
                  </a:lnTo>
                  <a:lnTo>
                    <a:pt x="891" y="497"/>
                  </a:lnTo>
                  <a:lnTo>
                    <a:pt x="918" y="464"/>
                  </a:lnTo>
                  <a:lnTo>
                    <a:pt x="948" y="425"/>
                  </a:lnTo>
                  <a:lnTo>
                    <a:pt x="979" y="382"/>
                  </a:lnTo>
                  <a:lnTo>
                    <a:pt x="1009" y="332"/>
                  </a:lnTo>
                  <a:lnTo>
                    <a:pt x="1024" y="306"/>
                  </a:lnTo>
                  <a:lnTo>
                    <a:pt x="1037" y="277"/>
                  </a:lnTo>
                  <a:lnTo>
                    <a:pt x="1050" y="248"/>
                  </a:lnTo>
                  <a:lnTo>
                    <a:pt x="1063" y="216"/>
                  </a:lnTo>
                  <a:lnTo>
                    <a:pt x="1063" y="216"/>
                  </a:lnTo>
                  <a:lnTo>
                    <a:pt x="1032" y="203"/>
                  </a:lnTo>
                  <a:lnTo>
                    <a:pt x="1002" y="190"/>
                  </a:lnTo>
                  <a:lnTo>
                    <a:pt x="948" y="162"/>
                  </a:lnTo>
                  <a:lnTo>
                    <a:pt x="896" y="132"/>
                  </a:lnTo>
                  <a:lnTo>
                    <a:pt x="852" y="102"/>
                  </a:lnTo>
                  <a:lnTo>
                    <a:pt x="812" y="74"/>
                  </a:lnTo>
                  <a:lnTo>
                    <a:pt x="779" y="46"/>
                  </a:lnTo>
                  <a:lnTo>
                    <a:pt x="749" y="21"/>
                  </a:lnTo>
                  <a:lnTo>
                    <a:pt x="728" y="1"/>
                  </a:lnTo>
                  <a:lnTo>
                    <a:pt x="728" y="1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48363" y="1471613"/>
              <a:ext cx="2316163" cy="2174875"/>
            </a:xfrm>
            <a:custGeom>
              <a:avLst/>
              <a:gdLst>
                <a:gd name="T0" fmla="*/ 1435 w 1459"/>
                <a:gd name="T1" fmla="*/ 168 h 1370"/>
                <a:gd name="T2" fmla="*/ 1360 w 1459"/>
                <a:gd name="T3" fmla="*/ 111 h 1370"/>
                <a:gd name="T4" fmla="*/ 1314 w 1459"/>
                <a:gd name="T5" fmla="*/ 92 h 1370"/>
                <a:gd name="T6" fmla="*/ 1276 w 1459"/>
                <a:gd name="T7" fmla="*/ 94 h 1370"/>
                <a:gd name="T8" fmla="*/ 1223 w 1459"/>
                <a:gd name="T9" fmla="*/ 132 h 1370"/>
                <a:gd name="T10" fmla="*/ 1198 w 1459"/>
                <a:gd name="T11" fmla="*/ 190 h 1370"/>
                <a:gd name="T12" fmla="*/ 1188 w 1459"/>
                <a:gd name="T13" fmla="*/ 238 h 1370"/>
                <a:gd name="T14" fmla="*/ 1160 w 1459"/>
                <a:gd name="T15" fmla="*/ 263 h 1370"/>
                <a:gd name="T16" fmla="*/ 1122 w 1459"/>
                <a:gd name="T17" fmla="*/ 263 h 1370"/>
                <a:gd name="T18" fmla="*/ 1068 w 1459"/>
                <a:gd name="T19" fmla="*/ 233 h 1370"/>
                <a:gd name="T20" fmla="*/ 988 w 1459"/>
                <a:gd name="T21" fmla="*/ 144 h 1370"/>
                <a:gd name="T22" fmla="*/ 892 w 1459"/>
                <a:gd name="T23" fmla="*/ 0 h 1370"/>
                <a:gd name="T24" fmla="*/ 638 w 1459"/>
                <a:gd name="T25" fmla="*/ 82 h 1370"/>
                <a:gd name="T26" fmla="*/ 520 w 1459"/>
                <a:gd name="T27" fmla="*/ 129 h 1370"/>
                <a:gd name="T28" fmla="*/ 487 w 1459"/>
                <a:gd name="T29" fmla="*/ 193 h 1370"/>
                <a:gd name="T30" fmla="*/ 492 w 1459"/>
                <a:gd name="T31" fmla="*/ 223 h 1370"/>
                <a:gd name="T32" fmla="*/ 515 w 1459"/>
                <a:gd name="T33" fmla="*/ 244 h 1370"/>
                <a:gd name="T34" fmla="*/ 538 w 1459"/>
                <a:gd name="T35" fmla="*/ 251 h 1370"/>
                <a:gd name="T36" fmla="*/ 586 w 1459"/>
                <a:gd name="T37" fmla="*/ 263 h 1370"/>
                <a:gd name="T38" fmla="*/ 631 w 1459"/>
                <a:gd name="T39" fmla="*/ 291 h 1370"/>
                <a:gd name="T40" fmla="*/ 658 w 1459"/>
                <a:gd name="T41" fmla="*/ 335 h 1370"/>
                <a:gd name="T42" fmla="*/ 648 w 1459"/>
                <a:gd name="T43" fmla="*/ 402 h 1370"/>
                <a:gd name="T44" fmla="*/ 581 w 1459"/>
                <a:gd name="T45" fmla="*/ 492 h 1370"/>
                <a:gd name="T46" fmla="*/ 505 w 1459"/>
                <a:gd name="T47" fmla="*/ 554 h 1370"/>
                <a:gd name="T48" fmla="*/ 428 w 1459"/>
                <a:gd name="T49" fmla="*/ 572 h 1370"/>
                <a:gd name="T50" fmla="*/ 396 w 1459"/>
                <a:gd name="T51" fmla="*/ 560 h 1370"/>
                <a:gd name="T52" fmla="*/ 352 w 1459"/>
                <a:gd name="T53" fmla="*/ 501 h 1370"/>
                <a:gd name="T54" fmla="*/ 338 w 1459"/>
                <a:gd name="T55" fmla="*/ 456 h 1370"/>
                <a:gd name="T56" fmla="*/ 329 w 1459"/>
                <a:gd name="T57" fmla="*/ 423 h 1370"/>
                <a:gd name="T58" fmla="*/ 307 w 1459"/>
                <a:gd name="T59" fmla="*/ 408 h 1370"/>
                <a:gd name="T60" fmla="*/ 272 w 1459"/>
                <a:gd name="T61" fmla="*/ 408 h 1370"/>
                <a:gd name="T62" fmla="*/ 226 w 1459"/>
                <a:gd name="T63" fmla="*/ 431 h 1370"/>
                <a:gd name="T64" fmla="*/ 171 w 1459"/>
                <a:gd name="T65" fmla="*/ 489 h 1370"/>
                <a:gd name="T66" fmla="*/ 54 w 1459"/>
                <a:gd name="T67" fmla="*/ 656 h 1370"/>
                <a:gd name="T68" fmla="*/ 0 w 1459"/>
                <a:gd name="T69" fmla="*/ 770 h 1370"/>
                <a:gd name="T70" fmla="*/ 0 w 1459"/>
                <a:gd name="T71" fmla="*/ 772 h 1370"/>
                <a:gd name="T72" fmla="*/ 49 w 1459"/>
                <a:gd name="T73" fmla="*/ 795 h 1370"/>
                <a:gd name="T74" fmla="*/ 99 w 1459"/>
                <a:gd name="T75" fmla="*/ 818 h 1370"/>
                <a:gd name="T76" fmla="*/ 143 w 1459"/>
                <a:gd name="T77" fmla="*/ 845 h 1370"/>
                <a:gd name="T78" fmla="*/ 185 w 1459"/>
                <a:gd name="T79" fmla="*/ 871 h 1370"/>
                <a:gd name="T80" fmla="*/ 223 w 1459"/>
                <a:gd name="T81" fmla="*/ 897 h 1370"/>
                <a:gd name="T82" fmla="*/ 256 w 1459"/>
                <a:gd name="T83" fmla="*/ 924 h 1370"/>
                <a:gd name="T84" fmla="*/ 284 w 1459"/>
                <a:gd name="T85" fmla="*/ 947 h 1370"/>
                <a:gd name="T86" fmla="*/ 302 w 1459"/>
                <a:gd name="T87" fmla="*/ 962 h 1370"/>
                <a:gd name="T88" fmla="*/ 305 w 1459"/>
                <a:gd name="T89" fmla="*/ 967 h 1370"/>
                <a:gd name="T90" fmla="*/ 309 w 1459"/>
                <a:gd name="T91" fmla="*/ 969 h 1370"/>
                <a:gd name="T92" fmla="*/ 330 w 1459"/>
                <a:gd name="T93" fmla="*/ 990 h 1370"/>
                <a:gd name="T94" fmla="*/ 363 w 1459"/>
                <a:gd name="T95" fmla="*/ 1050 h 1370"/>
                <a:gd name="T96" fmla="*/ 358 w 1459"/>
                <a:gd name="T97" fmla="*/ 1088 h 1370"/>
                <a:gd name="T98" fmla="*/ 340 w 1459"/>
                <a:gd name="T99" fmla="*/ 1102 h 1370"/>
                <a:gd name="T100" fmla="*/ 304 w 1459"/>
                <a:gd name="T101" fmla="*/ 1112 h 1370"/>
                <a:gd name="T102" fmla="*/ 246 w 1459"/>
                <a:gd name="T103" fmla="*/ 1136 h 1370"/>
                <a:gd name="T104" fmla="*/ 201 w 1459"/>
                <a:gd name="T105" fmla="*/ 1185 h 1370"/>
                <a:gd name="T106" fmla="*/ 196 w 1459"/>
                <a:gd name="T107" fmla="*/ 1221 h 1370"/>
                <a:gd name="T108" fmla="*/ 209 w 1459"/>
                <a:gd name="T109" fmla="*/ 1268 h 1370"/>
                <a:gd name="T110" fmla="*/ 248 w 1459"/>
                <a:gd name="T111" fmla="*/ 1322 h 1370"/>
                <a:gd name="T112" fmla="*/ 294 w 1459"/>
                <a:gd name="T113" fmla="*/ 1370 h 1370"/>
                <a:gd name="T114" fmla="*/ 712 w 1459"/>
                <a:gd name="T115" fmla="*/ 1093 h 1370"/>
                <a:gd name="T116" fmla="*/ 962 w 1459"/>
                <a:gd name="T117" fmla="*/ 879 h 1370"/>
                <a:gd name="T118" fmla="*/ 1104 w 1459"/>
                <a:gd name="T119" fmla="*/ 735 h 1370"/>
                <a:gd name="T120" fmla="*/ 1226 w 1459"/>
                <a:gd name="T121" fmla="*/ 587 h 1370"/>
                <a:gd name="T122" fmla="*/ 1377 w 1459"/>
                <a:gd name="T123" fmla="*/ 35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9" h="1370">
                  <a:moveTo>
                    <a:pt x="1459" y="197"/>
                  </a:moveTo>
                  <a:lnTo>
                    <a:pt x="1459" y="197"/>
                  </a:lnTo>
                  <a:lnTo>
                    <a:pt x="1435" y="168"/>
                  </a:lnTo>
                  <a:lnTo>
                    <a:pt x="1435" y="168"/>
                  </a:lnTo>
                  <a:lnTo>
                    <a:pt x="1416" y="152"/>
                  </a:lnTo>
                  <a:lnTo>
                    <a:pt x="1416" y="152"/>
                  </a:lnTo>
                  <a:lnTo>
                    <a:pt x="1387" y="129"/>
                  </a:lnTo>
                  <a:lnTo>
                    <a:pt x="1360" y="111"/>
                  </a:lnTo>
                  <a:lnTo>
                    <a:pt x="1347" y="104"/>
                  </a:lnTo>
                  <a:lnTo>
                    <a:pt x="1335" y="99"/>
                  </a:lnTo>
                  <a:lnTo>
                    <a:pt x="1324" y="96"/>
                  </a:lnTo>
                  <a:lnTo>
                    <a:pt x="1314" y="92"/>
                  </a:lnTo>
                  <a:lnTo>
                    <a:pt x="1302" y="92"/>
                  </a:lnTo>
                  <a:lnTo>
                    <a:pt x="1294" y="91"/>
                  </a:lnTo>
                  <a:lnTo>
                    <a:pt x="1284" y="92"/>
                  </a:lnTo>
                  <a:lnTo>
                    <a:pt x="1276" y="94"/>
                  </a:lnTo>
                  <a:lnTo>
                    <a:pt x="1259" y="101"/>
                  </a:lnTo>
                  <a:lnTo>
                    <a:pt x="1246" y="109"/>
                  </a:lnTo>
                  <a:lnTo>
                    <a:pt x="1235" y="120"/>
                  </a:lnTo>
                  <a:lnTo>
                    <a:pt x="1223" y="132"/>
                  </a:lnTo>
                  <a:lnTo>
                    <a:pt x="1215" y="147"/>
                  </a:lnTo>
                  <a:lnTo>
                    <a:pt x="1208" y="162"/>
                  </a:lnTo>
                  <a:lnTo>
                    <a:pt x="1203" y="175"/>
                  </a:lnTo>
                  <a:lnTo>
                    <a:pt x="1198" y="190"/>
                  </a:lnTo>
                  <a:lnTo>
                    <a:pt x="1195" y="213"/>
                  </a:lnTo>
                  <a:lnTo>
                    <a:pt x="1195" y="213"/>
                  </a:lnTo>
                  <a:lnTo>
                    <a:pt x="1192" y="226"/>
                  </a:lnTo>
                  <a:lnTo>
                    <a:pt x="1188" y="238"/>
                  </a:lnTo>
                  <a:lnTo>
                    <a:pt x="1183" y="246"/>
                  </a:lnTo>
                  <a:lnTo>
                    <a:pt x="1177" y="253"/>
                  </a:lnTo>
                  <a:lnTo>
                    <a:pt x="1168" y="258"/>
                  </a:lnTo>
                  <a:lnTo>
                    <a:pt x="1160" y="263"/>
                  </a:lnTo>
                  <a:lnTo>
                    <a:pt x="1152" y="264"/>
                  </a:lnTo>
                  <a:lnTo>
                    <a:pt x="1142" y="264"/>
                  </a:lnTo>
                  <a:lnTo>
                    <a:pt x="1132" y="264"/>
                  </a:lnTo>
                  <a:lnTo>
                    <a:pt x="1122" y="263"/>
                  </a:lnTo>
                  <a:lnTo>
                    <a:pt x="1112" y="259"/>
                  </a:lnTo>
                  <a:lnTo>
                    <a:pt x="1102" y="256"/>
                  </a:lnTo>
                  <a:lnTo>
                    <a:pt x="1082" y="244"/>
                  </a:lnTo>
                  <a:lnTo>
                    <a:pt x="1068" y="233"/>
                  </a:lnTo>
                  <a:lnTo>
                    <a:pt x="1068" y="233"/>
                  </a:lnTo>
                  <a:lnTo>
                    <a:pt x="1031" y="195"/>
                  </a:lnTo>
                  <a:lnTo>
                    <a:pt x="1010" y="172"/>
                  </a:lnTo>
                  <a:lnTo>
                    <a:pt x="988" y="144"/>
                  </a:lnTo>
                  <a:lnTo>
                    <a:pt x="965" y="114"/>
                  </a:lnTo>
                  <a:lnTo>
                    <a:pt x="940" y="79"/>
                  </a:lnTo>
                  <a:lnTo>
                    <a:pt x="917" y="41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13" y="28"/>
                  </a:lnTo>
                  <a:lnTo>
                    <a:pt x="727" y="56"/>
                  </a:lnTo>
                  <a:lnTo>
                    <a:pt x="638" y="82"/>
                  </a:lnTo>
                  <a:lnTo>
                    <a:pt x="542" y="107"/>
                  </a:lnTo>
                  <a:lnTo>
                    <a:pt x="542" y="107"/>
                  </a:lnTo>
                  <a:lnTo>
                    <a:pt x="520" y="129"/>
                  </a:lnTo>
                  <a:lnTo>
                    <a:pt x="520" y="129"/>
                  </a:lnTo>
                  <a:lnTo>
                    <a:pt x="509" y="144"/>
                  </a:lnTo>
                  <a:lnTo>
                    <a:pt x="499" y="158"/>
                  </a:lnTo>
                  <a:lnTo>
                    <a:pt x="492" y="175"/>
                  </a:lnTo>
                  <a:lnTo>
                    <a:pt x="487" y="193"/>
                  </a:lnTo>
                  <a:lnTo>
                    <a:pt x="487" y="201"/>
                  </a:lnTo>
                  <a:lnTo>
                    <a:pt x="487" y="208"/>
                  </a:lnTo>
                  <a:lnTo>
                    <a:pt x="489" y="216"/>
                  </a:lnTo>
                  <a:lnTo>
                    <a:pt x="492" y="223"/>
                  </a:lnTo>
                  <a:lnTo>
                    <a:pt x="496" y="230"/>
                  </a:lnTo>
                  <a:lnTo>
                    <a:pt x="500" y="236"/>
                  </a:lnTo>
                  <a:lnTo>
                    <a:pt x="507" y="241"/>
                  </a:lnTo>
                  <a:lnTo>
                    <a:pt x="515" y="244"/>
                  </a:lnTo>
                  <a:lnTo>
                    <a:pt x="515" y="244"/>
                  </a:lnTo>
                  <a:lnTo>
                    <a:pt x="527" y="249"/>
                  </a:lnTo>
                  <a:lnTo>
                    <a:pt x="538" y="251"/>
                  </a:lnTo>
                  <a:lnTo>
                    <a:pt x="538" y="251"/>
                  </a:lnTo>
                  <a:lnTo>
                    <a:pt x="560" y="254"/>
                  </a:lnTo>
                  <a:lnTo>
                    <a:pt x="573" y="258"/>
                  </a:lnTo>
                  <a:lnTo>
                    <a:pt x="586" y="263"/>
                  </a:lnTo>
                  <a:lnTo>
                    <a:pt x="586" y="263"/>
                  </a:lnTo>
                  <a:lnTo>
                    <a:pt x="598" y="268"/>
                  </a:lnTo>
                  <a:lnTo>
                    <a:pt x="610" y="274"/>
                  </a:lnTo>
                  <a:lnTo>
                    <a:pt x="620" y="281"/>
                  </a:lnTo>
                  <a:lnTo>
                    <a:pt x="631" y="291"/>
                  </a:lnTo>
                  <a:lnTo>
                    <a:pt x="639" y="299"/>
                  </a:lnTo>
                  <a:lnTo>
                    <a:pt x="648" y="311"/>
                  </a:lnTo>
                  <a:lnTo>
                    <a:pt x="654" y="322"/>
                  </a:lnTo>
                  <a:lnTo>
                    <a:pt x="658" y="335"/>
                  </a:lnTo>
                  <a:lnTo>
                    <a:pt x="659" y="350"/>
                  </a:lnTo>
                  <a:lnTo>
                    <a:pt x="659" y="365"/>
                  </a:lnTo>
                  <a:lnTo>
                    <a:pt x="654" y="383"/>
                  </a:lnTo>
                  <a:lnTo>
                    <a:pt x="648" y="402"/>
                  </a:lnTo>
                  <a:lnTo>
                    <a:pt x="638" y="421"/>
                  </a:lnTo>
                  <a:lnTo>
                    <a:pt x="623" y="444"/>
                  </a:lnTo>
                  <a:lnTo>
                    <a:pt x="605" y="468"/>
                  </a:lnTo>
                  <a:lnTo>
                    <a:pt x="581" y="492"/>
                  </a:lnTo>
                  <a:lnTo>
                    <a:pt x="581" y="492"/>
                  </a:lnTo>
                  <a:lnTo>
                    <a:pt x="553" y="519"/>
                  </a:lnTo>
                  <a:lnTo>
                    <a:pt x="529" y="539"/>
                  </a:lnTo>
                  <a:lnTo>
                    <a:pt x="505" y="554"/>
                  </a:lnTo>
                  <a:lnTo>
                    <a:pt x="484" y="565"/>
                  </a:lnTo>
                  <a:lnTo>
                    <a:pt x="464" y="572"/>
                  </a:lnTo>
                  <a:lnTo>
                    <a:pt x="446" y="573"/>
                  </a:lnTo>
                  <a:lnTo>
                    <a:pt x="428" y="572"/>
                  </a:lnTo>
                  <a:lnTo>
                    <a:pt x="413" y="568"/>
                  </a:lnTo>
                  <a:lnTo>
                    <a:pt x="413" y="568"/>
                  </a:lnTo>
                  <a:lnTo>
                    <a:pt x="405" y="565"/>
                  </a:lnTo>
                  <a:lnTo>
                    <a:pt x="396" y="560"/>
                  </a:lnTo>
                  <a:lnTo>
                    <a:pt x="381" y="547"/>
                  </a:lnTo>
                  <a:lnTo>
                    <a:pt x="370" y="534"/>
                  </a:lnTo>
                  <a:lnTo>
                    <a:pt x="360" y="517"/>
                  </a:lnTo>
                  <a:lnTo>
                    <a:pt x="352" y="501"/>
                  </a:lnTo>
                  <a:lnTo>
                    <a:pt x="345" y="484"/>
                  </a:lnTo>
                  <a:lnTo>
                    <a:pt x="342" y="469"/>
                  </a:lnTo>
                  <a:lnTo>
                    <a:pt x="338" y="456"/>
                  </a:lnTo>
                  <a:lnTo>
                    <a:pt x="338" y="456"/>
                  </a:lnTo>
                  <a:lnTo>
                    <a:pt x="337" y="446"/>
                  </a:lnTo>
                  <a:lnTo>
                    <a:pt x="335" y="438"/>
                  </a:lnTo>
                  <a:lnTo>
                    <a:pt x="332" y="430"/>
                  </a:lnTo>
                  <a:lnTo>
                    <a:pt x="329" y="423"/>
                  </a:lnTo>
                  <a:lnTo>
                    <a:pt x="324" y="418"/>
                  </a:lnTo>
                  <a:lnTo>
                    <a:pt x="319" y="415"/>
                  </a:lnTo>
                  <a:lnTo>
                    <a:pt x="312" y="410"/>
                  </a:lnTo>
                  <a:lnTo>
                    <a:pt x="307" y="408"/>
                  </a:lnTo>
                  <a:lnTo>
                    <a:pt x="307" y="408"/>
                  </a:lnTo>
                  <a:lnTo>
                    <a:pt x="295" y="406"/>
                  </a:lnTo>
                  <a:lnTo>
                    <a:pt x="284" y="406"/>
                  </a:lnTo>
                  <a:lnTo>
                    <a:pt x="272" y="408"/>
                  </a:lnTo>
                  <a:lnTo>
                    <a:pt x="261" y="411"/>
                  </a:lnTo>
                  <a:lnTo>
                    <a:pt x="248" y="416"/>
                  </a:lnTo>
                  <a:lnTo>
                    <a:pt x="238" y="423"/>
                  </a:lnTo>
                  <a:lnTo>
                    <a:pt x="226" y="431"/>
                  </a:lnTo>
                  <a:lnTo>
                    <a:pt x="216" y="440"/>
                  </a:lnTo>
                  <a:lnTo>
                    <a:pt x="216" y="440"/>
                  </a:lnTo>
                  <a:lnTo>
                    <a:pt x="196" y="461"/>
                  </a:lnTo>
                  <a:lnTo>
                    <a:pt x="171" y="489"/>
                  </a:lnTo>
                  <a:lnTo>
                    <a:pt x="143" y="522"/>
                  </a:lnTo>
                  <a:lnTo>
                    <a:pt x="115" y="562"/>
                  </a:lnTo>
                  <a:lnTo>
                    <a:pt x="84" y="607"/>
                  </a:lnTo>
                  <a:lnTo>
                    <a:pt x="54" y="656"/>
                  </a:lnTo>
                  <a:lnTo>
                    <a:pt x="41" y="683"/>
                  </a:lnTo>
                  <a:lnTo>
                    <a:pt x="26" y="711"/>
                  </a:lnTo>
                  <a:lnTo>
                    <a:pt x="13" y="740"/>
                  </a:lnTo>
                  <a:lnTo>
                    <a:pt x="0" y="770"/>
                  </a:lnTo>
                  <a:lnTo>
                    <a:pt x="0" y="770"/>
                  </a:lnTo>
                  <a:lnTo>
                    <a:pt x="0" y="772"/>
                  </a:lnTo>
                  <a:lnTo>
                    <a:pt x="0" y="772"/>
                  </a:lnTo>
                  <a:lnTo>
                    <a:pt x="0" y="772"/>
                  </a:lnTo>
                  <a:lnTo>
                    <a:pt x="0" y="772"/>
                  </a:lnTo>
                  <a:lnTo>
                    <a:pt x="0" y="772"/>
                  </a:lnTo>
                  <a:lnTo>
                    <a:pt x="49" y="795"/>
                  </a:lnTo>
                  <a:lnTo>
                    <a:pt x="49" y="795"/>
                  </a:lnTo>
                  <a:lnTo>
                    <a:pt x="54" y="797"/>
                  </a:lnTo>
                  <a:lnTo>
                    <a:pt x="54" y="797"/>
                  </a:lnTo>
                  <a:lnTo>
                    <a:pt x="99" y="818"/>
                  </a:lnTo>
                  <a:lnTo>
                    <a:pt x="99" y="818"/>
                  </a:lnTo>
                  <a:lnTo>
                    <a:pt x="104" y="821"/>
                  </a:lnTo>
                  <a:lnTo>
                    <a:pt x="104" y="821"/>
                  </a:lnTo>
                  <a:lnTo>
                    <a:pt x="143" y="845"/>
                  </a:lnTo>
                  <a:lnTo>
                    <a:pt x="143" y="845"/>
                  </a:lnTo>
                  <a:lnTo>
                    <a:pt x="148" y="848"/>
                  </a:lnTo>
                  <a:lnTo>
                    <a:pt x="148" y="848"/>
                  </a:lnTo>
                  <a:lnTo>
                    <a:pt x="185" y="871"/>
                  </a:lnTo>
                  <a:lnTo>
                    <a:pt x="185" y="871"/>
                  </a:lnTo>
                  <a:lnTo>
                    <a:pt x="190" y="874"/>
                  </a:lnTo>
                  <a:lnTo>
                    <a:pt x="190" y="874"/>
                  </a:lnTo>
                  <a:lnTo>
                    <a:pt x="223" y="897"/>
                  </a:lnTo>
                  <a:lnTo>
                    <a:pt x="223" y="897"/>
                  </a:lnTo>
                  <a:lnTo>
                    <a:pt x="228" y="901"/>
                  </a:lnTo>
                  <a:lnTo>
                    <a:pt x="228" y="901"/>
                  </a:lnTo>
                  <a:lnTo>
                    <a:pt x="256" y="924"/>
                  </a:lnTo>
                  <a:lnTo>
                    <a:pt x="256" y="924"/>
                  </a:lnTo>
                  <a:lnTo>
                    <a:pt x="259" y="926"/>
                  </a:lnTo>
                  <a:lnTo>
                    <a:pt x="259" y="926"/>
                  </a:lnTo>
                  <a:lnTo>
                    <a:pt x="284" y="947"/>
                  </a:lnTo>
                  <a:lnTo>
                    <a:pt x="284" y="947"/>
                  </a:lnTo>
                  <a:lnTo>
                    <a:pt x="286" y="949"/>
                  </a:lnTo>
                  <a:lnTo>
                    <a:pt x="286" y="949"/>
                  </a:lnTo>
                  <a:lnTo>
                    <a:pt x="302" y="962"/>
                  </a:lnTo>
                  <a:lnTo>
                    <a:pt x="302" y="962"/>
                  </a:lnTo>
                  <a:lnTo>
                    <a:pt x="302" y="964"/>
                  </a:lnTo>
                  <a:lnTo>
                    <a:pt x="302" y="964"/>
                  </a:lnTo>
                  <a:lnTo>
                    <a:pt x="305" y="967"/>
                  </a:lnTo>
                  <a:lnTo>
                    <a:pt x="305" y="967"/>
                  </a:lnTo>
                  <a:lnTo>
                    <a:pt x="307" y="967"/>
                  </a:lnTo>
                  <a:lnTo>
                    <a:pt x="307" y="967"/>
                  </a:lnTo>
                  <a:lnTo>
                    <a:pt x="309" y="969"/>
                  </a:lnTo>
                  <a:lnTo>
                    <a:pt x="309" y="969"/>
                  </a:lnTo>
                  <a:lnTo>
                    <a:pt x="320" y="980"/>
                  </a:lnTo>
                  <a:lnTo>
                    <a:pt x="320" y="980"/>
                  </a:lnTo>
                  <a:lnTo>
                    <a:pt x="330" y="990"/>
                  </a:lnTo>
                  <a:lnTo>
                    <a:pt x="330" y="990"/>
                  </a:lnTo>
                  <a:lnTo>
                    <a:pt x="342" y="1003"/>
                  </a:lnTo>
                  <a:lnTo>
                    <a:pt x="352" y="1018"/>
                  </a:lnTo>
                  <a:lnTo>
                    <a:pt x="358" y="1035"/>
                  </a:lnTo>
                  <a:lnTo>
                    <a:pt x="363" y="1050"/>
                  </a:lnTo>
                  <a:lnTo>
                    <a:pt x="365" y="1066"/>
                  </a:lnTo>
                  <a:lnTo>
                    <a:pt x="363" y="1074"/>
                  </a:lnTo>
                  <a:lnTo>
                    <a:pt x="362" y="1081"/>
                  </a:lnTo>
                  <a:lnTo>
                    <a:pt x="358" y="1088"/>
                  </a:lnTo>
                  <a:lnTo>
                    <a:pt x="353" y="1093"/>
                  </a:lnTo>
                  <a:lnTo>
                    <a:pt x="347" y="1099"/>
                  </a:lnTo>
                  <a:lnTo>
                    <a:pt x="340" y="1102"/>
                  </a:lnTo>
                  <a:lnTo>
                    <a:pt x="340" y="1102"/>
                  </a:lnTo>
                  <a:lnTo>
                    <a:pt x="329" y="1107"/>
                  </a:lnTo>
                  <a:lnTo>
                    <a:pt x="315" y="1111"/>
                  </a:lnTo>
                  <a:lnTo>
                    <a:pt x="315" y="1111"/>
                  </a:lnTo>
                  <a:lnTo>
                    <a:pt x="304" y="1112"/>
                  </a:lnTo>
                  <a:lnTo>
                    <a:pt x="291" y="1116"/>
                  </a:lnTo>
                  <a:lnTo>
                    <a:pt x="276" y="1121"/>
                  </a:lnTo>
                  <a:lnTo>
                    <a:pt x="261" y="1127"/>
                  </a:lnTo>
                  <a:lnTo>
                    <a:pt x="246" y="1136"/>
                  </a:lnTo>
                  <a:lnTo>
                    <a:pt x="233" y="1145"/>
                  </a:lnTo>
                  <a:lnTo>
                    <a:pt x="219" y="1157"/>
                  </a:lnTo>
                  <a:lnTo>
                    <a:pt x="209" y="1170"/>
                  </a:lnTo>
                  <a:lnTo>
                    <a:pt x="201" y="1185"/>
                  </a:lnTo>
                  <a:lnTo>
                    <a:pt x="198" y="1193"/>
                  </a:lnTo>
                  <a:lnTo>
                    <a:pt x="196" y="1203"/>
                  </a:lnTo>
                  <a:lnTo>
                    <a:pt x="196" y="1212"/>
                  </a:lnTo>
                  <a:lnTo>
                    <a:pt x="196" y="1221"/>
                  </a:lnTo>
                  <a:lnTo>
                    <a:pt x="198" y="1233"/>
                  </a:lnTo>
                  <a:lnTo>
                    <a:pt x="200" y="1245"/>
                  </a:lnTo>
                  <a:lnTo>
                    <a:pt x="205" y="1256"/>
                  </a:lnTo>
                  <a:lnTo>
                    <a:pt x="209" y="1268"/>
                  </a:lnTo>
                  <a:lnTo>
                    <a:pt x="216" y="1281"/>
                  </a:lnTo>
                  <a:lnTo>
                    <a:pt x="226" y="1294"/>
                  </a:lnTo>
                  <a:lnTo>
                    <a:pt x="236" y="1307"/>
                  </a:lnTo>
                  <a:lnTo>
                    <a:pt x="248" y="1322"/>
                  </a:lnTo>
                  <a:lnTo>
                    <a:pt x="277" y="1354"/>
                  </a:lnTo>
                  <a:lnTo>
                    <a:pt x="277" y="1354"/>
                  </a:lnTo>
                  <a:lnTo>
                    <a:pt x="294" y="1370"/>
                  </a:lnTo>
                  <a:lnTo>
                    <a:pt x="294" y="1370"/>
                  </a:lnTo>
                  <a:lnTo>
                    <a:pt x="408" y="1301"/>
                  </a:lnTo>
                  <a:lnTo>
                    <a:pt x="515" y="1231"/>
                  </a:lnTo>
                  <a:lnTo>
                    <a:pt x="616" y="1162"/>
                  </a:lnTo>
                  <a:lnTo>
                    <a:pt x="712" y="1093"/>
                  </a:lnTo>
                  <a:lnTo>
                    <a:pt x="800" y="1021"/>
                  </a:lnTo>
                  <a:lnTo>
                    <a:pt x="884" y="950"/>
                  </a:lnTo>
                  <a:lnTo>
                    <a:pt x="924" y="916"/>
                  </a:lnTo>
                  <a:lnTo>
                    <a:pt x="962" y="879"/>
                  </a:lnTo>
                  <a:lnTo>
                    <a:pt x="1000" y="843"/>
                  </a:lnTo>
                  <a:lnTo>
                    <a:pt x="1034" y="808"/>
                  </a:lnTo>
                  <a:lnTo>
                    <a:pt x="1069" y="772"/>
                  </a:lnTo>
                  <a:lnTo>
                    <a:pt x="1104" y="735"/>
                  </a:lnTo>
                  <a:lnTo>
                    <a:pt x="1135" y="697"/>
                  </a:lnTo>
                  <a:lnTo>
                    <a:pt x="1167" y="661"/>
                  </a:lnTo>
                  <a:lnTo>
                    <a:pt x="1196" y="623"/>
                  </a:lnTo>
                  <a:lnTo>
                    <a:pt x="1226" y="587"/>
                  </a:lnTo>
                  <a:lnTo>
                    <a:pt x="1253" y="549"/>
                  </a:lnTo>
                  <a:lnTo>
                    <a:pt x="1281" y="511"/>
                  </a:lnTo>
                  <a:lnTo>
                    <a:pt x="1330" y="435"/>
                  </a:lnTo>
                  <a:lnTo>
                    <a:pt x="1377" y="355"/>
                  </a:lnTo>
                  <a:lnTo>
                    <a:pt x="1420" y="278"/>
                  </a:lnTo>
                  <a:lnTo>
                    <a:pt x="1459" y="197"/>
                  </a:lnTo>
                  <a:lnTo>
                    <a:pt x="1459" y="197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07695" y="2853929"/>
            <a:ext cx="2184797" cy="2222897"/>
            <a:chOff x="5876926" y="2662238"/>
            <a:chExt cx="2913063" cy="2963863"/>
          </a:xfrm>
          <a:solidFill>
            <a:schemeClr val="accent6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876926" y="2662238"/>
              <a:ext cx="2913063" cy="2963863"/>
            </a:xfrm>
            <a:custGeom>
              <a:avLst/>
              <a:gdLst>
                <a:gd name="T0" fmla="*/ 797 w 1835"/>
                <a:gd name="T1" fmla="*/ 926 h 1867"/>
                <a:gd name="T2" fmla="*/ 603 w 1835"/>
                <a:gd name="T3" fmla="*/ 1072 h 1867"/>
                <a:gd name="T4" fmla="*/ 557 w 1835"/>
                <a:gd name="T5" fmla="*/ 1136 h 1867"/>
                <a:gd name="T6" fmla="*/ 557 w 1835"/>
                <a:gd name="T7" fmla="*/ 1187 h 1867"/>
                <a:gd name="T8" fmla="*/ 580 w 1835"/>
                <a:gd name="T9" fmla="*/ 1210 h 1867"/>
                <a:gd name="T10" fmla="*/ 618 w 1835"/>
                <a:gd name="T11" fmla="*/ 1217 h 1867"/>
                <a:gd name="T12" fmla="*/ 683 w 1835"/>
                <a:gd name="T13" fmla="*/ 1243 h 1867"/>
                <a:gd name="T14" fmla="*/ 717 w 1835"/>
                <a:gd name="T15" fmla="*/ 1288 h 1867"/>
                <a:gd name="T16" fmla="*/ 714 w 1835"/>
                <a:gd name="T17" fmla="*/ 1358 h 1867"/>
                <a:gd name="T18" fmla="*/ 645 w 1835"/>
                <a:gd name="T19" fmla="*/ 1455 h 1867"/>
                <a:gd name="T20" fmla="*/ 572 w 1835"/>
                <a:gd name="T21" fmla="*/ 1515 h 1867"/>
                <a:gd name="T22" fmla="*/ 514 w 1835"/>
                <a:gd name="T23" fmla="*/ 1536 h 1867"/>
                <a:gd name="T24" fmla="*/ 461 w 1835"/>
                <a:gd name="T25" fmla="*/ 1525 h 1867"/>
                <a:gd name="T26" fmla="*/ 421 w 1835"/>
                <a:gd name="T27" fmla="*/ 1480 h 1867"/>
                <a:gd name="T28" fmla="*/ 402 w 1835"/>
                <a:gd name="T29" fmla="*/ 1419 h 1867"/>
                <a:gd name="T30" fmla="*/ 377 w 1835"/>
                <a:gd name="T31" fmla="*/ 1374 h 1867"/>
                <a:gd name="T32" fmla="*/ 327 w 1835"/>
                <a:gd name="T33" fmla="*/ 1372 h 1867"/>
                <a:gd name="T34" fmla="*/ 279 w 1835"/>
                <a:gd name="T35" fmla="*/ 1402 h 1867"/>
                <a:gd name="T36" fmla="*/ 159 w 1835"/>
                <a:gd name="T37" fmla="*/ 1551 h 1867"/>
                <a:gd name="T38" fmla="*/ 63 w 1835"/>
                <a:gd name="T39" fmla="*/ 1734 h 1867"/>
                <a:gd name="T40" fmla="*/ 0 w 1835"/>
                <a:gd name="T41" fmla="*/ 1862 h 1867"/>
                <a:gd name="T42" fmla="*/ 288 w 1835"/>
                <a:gd name="T43" fmla="*/ 1862 h 1867"/>
                <a:gd name="T44" fmla="*/ 502 w 1835"/>
                <a:gd name="T45" fmla="*/ 1834 h 1867"/>
                <a:gd name="T46" fmla="*/ 744 w 1835"/>
                <a:gd name="T47" fmla="*/ 1771 h 1867"/>
                <a:gd name="T48" fmla="*/ 957 w 1835"/>
                <a:gd name="T49" fmla="*/ 1677 h 1867"/>
                <a:gd name="T50" fmla="*/ 1141 w 1835"/>
                <a:gd name="T51" fmla="*/ 1554 h 1867"/>
                <a:gd name="T52" fmla="*/ 1299 w 1835"/>
                <a:gd name="T53" fmla="*/ 1410 h 1867"/>
                <a:gd name="T54" fmla="*/ 1433 w 1835"/>
                <a:gd name="T55" fmla="*/ 1243 h 1867"/>
                <a:gd name="T56" fmla="*/ 1539 w 1835"/>
                <a:gd name="T57" fmla="*/ 1075 h 1867"/>
                <a:gd name="T58" fmla="*/ 1683 w 1835"/>
                <a:gd name="T59" fmla="*/ 746 h 1867"/>
                <a:gd name="T60" fmla="*/ 1779 w 1835"/>
                <a:gd name="T61" fmla="*/ 394 h 1867"/>
                <a:gd name="T62" fmla="*/ 1835 w 1835"/>
                <a:gd name="T63" fmla="*/ 35 h 1867"/>
                <a:gd name="T64" fmla="*/ 1744 w 1835"/>
                <a:gd name="T65" fmla="*/ 32 h 1867"/>
                <a:gd name="T66" fmla="*/ 1642 w 1835"/>
                <a:gd name="T67" fmla="*/ 209 h 1867"/>
                <a:gd name="T68" fmla="*/ 1539 w 1835"/>
                <a:gd name="T69" fmla="*/ 331 h 1867"/>
                <a:gd name="T70" fmla="*/ 1473 w 1835"/>
                <a:gd name="T71" fmla="*/ 364 h 1867"/>
                <a:gd name="T72" fmla="*/ 1435 w 1835"/>
                <a:gd name="T73" fmla="*/ 352 h 1867"/>
                <a:gd name="T74" fmla="*/ 1418 w 1835"/>
                <a:gd name="T75" fmla="*/ 313 h 1867"/>
                <a:gd name="T76" fmla="*/ 1408 w 1835"/>
                <a:gd name="T77" fmla="*/ 276 h 1867"/>
                <a:gd name="T78" fmla="*/ 1365 w 1835"/>
                <a:gd name="T79" fmla="*/ 214 h 1867"/>
                <a:gd name="T80" fmla="*/ 1289 w 1835"/>
                <a:gd name="T81" fmla="*/ 200 h 1867"/>
                <a:gd name="T82" fmla="*/ 1174 w 1835"/>
                <a:gd name="T83" fmla="*/ 278 h 1867"/>
                <a:gd name="T84" fmla="*/ 1114 w 1835"/>
                <a:gd name="T85" fmla="*/ 356 h 1867"/>
                <a:gd name="T86" fmla="*/ 1098 w 1835"/>
                <a:gd name="T87" fmla="*/ 430 h 1867"/>
                <a:gd name="T88" fmla="*/ 1124 w 1835"/>
                <a:gd name="T89" fmla="*/ 480 h 1867"/>
                <a:gd name="T90" fmla="*/ 1147 w 1835"/>
                <a:gd name="T91" fmla="*/ 496 h 1867"/>
                <a:gd name="T92" fmla="*/ 1197 w 1835"/>
                <a:gd name="T93" fmla="*/ 516 h 1867"/>
                <a:gd name="T94" fmla="*/ 1228 w 1835"/>
                <a:gd name="T95" fmla="*/ 521 h 1867"/>
                <a:gd name="T96" fmla="*/ 1256 w 1835"/>
                <a:gd name="T97" fmla="*/ 536 h 1867"/>
                <a:gd name="T98" fmla="*/ 1268 w 1835"/>
                <a:gd name="T99" fmla="*/ 582 h 1867"/>
                <a:gd name="T100" fmla="*/ 1237 w 1835"/>
                <a:gd name="T101" fmla="*/ 642 h 1867"/>
                <a:gd name="T102" fmla="*/ 1073 w 1835"/>
                <a:gd name="T103" fmla="*/ 779 h 1867"/>
                <a:gd name="T104" fmla="*/ 911 w 1835"/>
                <a:gd name="T105" fmla="*/ 86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35" h="1867">
                  <a:moveTo>
                    <a:pt x="911" y="868"/>
                  </a:moveTo>
                  <a:lnTo>
                    <a:pt x="911" y="868"/>
                  </a:lnTo>
                  <a:lnTo>
                    <a:pt x="879" y="881"/>
                  </a:lnTo>
                  <a:lnTo>
                    <a:pt x="851" y="896"/>
                  </a:lnTo>
                  <a:lnTo>
                    <a:pt x="797" y="926"/>
                  </a:lnTo>
                  <a:lnTo>
                    <a:pt x="747" y="958"/>
                  </a:lnTo>
                  <a:lnTo>
                    <a:pt x="703" y="987"/>
                  </a:lnTo>
                  <a:lnTo>
                    <a:pt x="665" y="1017"/>
                  </a:lnTo>
                  <a:lnTo>
                    <a:pt x="631" y="1045"/>
                  </a:lnTo>
                  <a:lnTo>
                    <a:pt x="603" y="1072"/>
                  </a:lnTo>
                  <a:lnTo>
                    <a:pt x="582" y="1093"/>
                  </a:lnTo>
                  <a:lnTo>
                    <a:pt x="582" y="1093"/>
                  </a:lnTo>
                  <a:lnTo>
                    <a:pt x="572" y="1105"/>
                  </a:lnTo>
                  <a:lnTo>
                    <a:pt x="564" y="1120"/>
                  </a:lnTo>
                  <a:lnTo>
                    <a:pt x="557" y="1136"/>
                  </a:lnTo>
                  <a:lnTo>
                    <a:pt x="552" y="1151"/>
                  </a:lnTo>
                  <a:lnTo>
                    <a:pt x="550" y="1167"/>
                  </a:lnTo>
                  <a:lnTo>
                    <a:pt x="552" y="1174"/>
                  </a:lnTo>
                  <a:lnTo>
                    <a:pt x="554" y="1181"/>
                  </a:lnTo>
                  <a:lnTo>
                    <a:pt x="557" y="1187"/>
                  </a:lnTo>
                  <a:lnTo>
                    <a:pt x="560" y="1194"/>
                  </a:lnTo>
                  <a:lnTo>
                    <a:pt x="565" y="1201"/>
                  </a:lnTo>
                  <a:lnTo>
                    <a:pt x="570" y="1205"/>
                  </a:lnTo>
                  <a:lnTo>
                    <a:pt x="570" y="1205"/>
                  </a:lnTo>
                  <a:lnTo>
                    <a:pt x="580" y="1210"/>
                  </a:lnTo>
                  <a:lnTo>
                    <a:pt x="593" y="1214"/>
                  </a:lnTo>
                  <a:lnTo>
                    <a:pt x="593" y="1214"/>
                  </a:lnTo>
                  <a:lnTo>
                    <a:pt x="603" y="1215"/>
                  </a:lnTo>
                  <a:lnTo>
                    <a:pt x="603" y="1215"/>
                  </a:lnTo>
                  <a:lnTo>
                    <a:pt x="618" y="1217"/>
                  </a:lnTo>
                  <a:lnTo>
                    <a:pt x="635" y="1222"/>
                  </a:lnTo>
                  <a:lnTo>
                    <a:pt x="655" y="1229"/>
                  </a:lnTo>
                  <a:lnTo>
                    <a:pt x="673" y="1239"/>
                  </a:lnTo>
                  <a:lnTo>
                    <a:pt x="673" y="1239"/>
                  </a:lnTo>
                  <a:lnTo>
                    <a:pt x="683" y="1243"/>
                  </a:lnTo>
                  <a:lnTo>
                    <a:pt x="691" y="1252"/>
                  </a:lnTo>
                  <a:lnTo>
                    <a:pt x="699" y="1258"/>
                  </a:lnTo>
                  <a:lnTo>
                    <a:pt x="707" y="1268"/>
                  </a:lnTo>
                  <a:lnTo>
                    <a:pt x="712" y="1278"/>
                  </a:lnTo>
                  <a:lnTo>
                    <a:pt x="717" y="1288"/>
                  </a:lnTo>
                  <a:lnTo>
                    <a:pt x="721" y="1300"/>
                  </a:lnTo>
                  <a:lnTo>
                    <a:pt x="722" y="1313"/>
                  </a:lnTo>
                  <a:lnTo>
                    <a:pt x="722" y="1326"/>
                  </a:lnTo>
                  <a:lnTo>
                    <a:pt x="719" y="1341"/>
                  </a:lnTo>
                  <a:lnTo>
                    <a:pt x="714" y="1358"/>
                  </a:lnTo>
                  <a:lnTo>
                    <a:pt x="706" y="1374"/>
                  </a:lnTo>
                  <a:lnTo>
                    <a:pt x="696" y="1394"/>
                  </a:lnTo>
                  <a:lnTo>
                    <a:pt x="681" y="1412"/>
                  </a:lnTo>
                  <a:lnTo>
                    <a:pt x="665" y="1434"/>
                  </a:lnTo>
                  <a:lnTo>
                    <a:pt x="645" y="1455"/>
                  </a:lnTo>
                  <a:lnTo>
                    <a:pt x="645" y="1455"/>
                  </a:lnTo>
                  <a:lnTo>
                    <a:pt x="613" y="1485"/>
                  </a:lnTo>
                  <a:lnTo>
                    <a:pt x="598" y="1496"/>
                  </a:lnTo>
                  <a:lnTo>
                    <a:pt x="585" y="1506"/>
                  </a:lnTo>
                  <a:lnTo>
                    <a:pt x="572" y="1515"/>
                  </a:lnTo>
                  <a:lnTo>
                    <a:pt x="559" y="1523"/>
                  </a:lnTo>
                  <a:lnTo>
                    <a:pt x="547" y="1528"/>
                  </a:lnTo>
                  <a:lnTo>
                    <a:pt x="536" y="1533"/>
                  </a:lnTo>
                  <a:lnTo>
                    <a:pt x="524" y="1534"/>
                  </a:lnTo>
                  <a:lnTo>
                    <a:pt x="514" y="1536"/>
                  </a:lnTo>
                  <a:lnTo>
                    <a:pt x="504" y="1536"/>
                  </a:lnTo>
                  <a:lnTo>
                    <a:pt x="494" y="1536"/>
                  </a:lnTo>
                  <a:lnTo>
                    <a:pt x="486" y="1534"/>
                  </a:lnTo>
                  <a:lnTo>
                    <a:pt x="476" y="1533"/>
                  </a:lnTo>
                  <a:lnTo>
                    <a:pt x="461" y="1525"/>
                  </a:lnTo>
                  <a:lnTo>
                    <a:pt x="461" y="1525"/>
                  </a:lnTo>
                  <a:lnTo>
                    <a:pt x="450" y="1516"/>
                  </a:lnTo>
                  <a:lnTo>
                    <a:pt x="440" y="1505"/>
                  </a:lnTo>
                  <a:lnTo>
                    <a:pt x="430" y="1493"/>
                  </a:lnTo>
                  <a:lnTo>
                    <a:pt x="421" y="1480"/>
                  </a:lnTo>
                  <a:lnTo>
                    <a:pt x="417" y="1467"/>
                  </a:lnTo>
                  <a:lnTo>
                    <a:pt x="410" y="1455"/>
                  </a:lnTo>
                  <a:lnTo>
                    <a:pt x="403" y="1430"/>
                  </a:lnTo>
                  <a:lnTo>
                    <a:pt x="403" y="1430"/>
                  </a:lnTo>
                  <a:lnTo>
                    <a:pt x="402" y="1419"/>
                  </a:lnTo>
                  <a:lnTo>
                    <a:pt x="402" y="1419"/>
                  </a:lnTo>
                  <a:lnTo>
                    <a:pt x="398" y="1404"/>
                  </a:lnTo>
                  <a:lnTo>
                    <a:pt x="393" y="1391"/>
                  </a:lnTo>
                  <a:lnTo>
                    <a:pt x="387" y="1381"/>
                  </a:lnTo>
                  <a:lnTo>
                    <a:pt x="377" y="1374"/>
                  </a:lnTo>
                  <a:lnTo>
                    <a:pt x="377" y="1374"/>
                  </a:lnTo>
                  <a:lnTo>
                    <a:pt x="367" y="1371"/>
                  </a:lnTo>
                  <a:lnTo>
                    <a:pt x="354" y="1369"/>
                  </a:lnTo>
                  <a:lnTo>
                    <a:pt x="340" y="1369"/>
                  </a:lnTo>
                  <a:lnTo>
                    <a:pt x="327" y="1372"/>
                  </a:lnTo>
                  <a:lnTo>
                    <a:pt x="314" y="1377"/>
                  </a:lnTo>
                  <a:lnTo>
                    <a:pt x="302" y="1386"/>
                  </a:lnTo>
                  <a:lnTo>
                    <a:pt x="291" y="1394"/>
                  </a:lnTo>
                  <a:lnTo>
                    <a:pt x="279" y="1402"/>
                  </a:lnTo>
                  <a:lnTo>
                    <a:pt x="279" y="1402"/>
                  </a:lnTo>
                  <a:lnTo>
                    <a:pt x="261" y="1424"/>
                  </a:lnTo>
                  <a:lnTo>
                    <a:pt x="238" y="1448"/>
                  </a:lnTo>
                  <a:lnTo>
                    <a:pt x="213" y="1478"/>
                  </a:lnTo>
                  <a:lnTo>
                    <a:pt x="187" y="1513"/>
                  </a:lnTo>
                  <a:lnTo>
                    <a:pt x="159" y="1551"/>
                  </a:lnTo>
                  <a:lnTo>
                    <a:pt x="130" y="1596"/>
                  </a:lnTo>
                  <a:lnTo>
                    <a:pt x="104" y="1644"/>
                  </a:lnTo>
                  <a:lnTo>
                    <a:pt x="79" y="1696"/>
                  </a:lnTo>
                  <a:lnTo>
                    <a:pt x="79" y="1696"/>
                  </a:lnTo>
                  <a:lnTo>
                    <a:pt x="63" y="1734"/>
                  </a:lnTo>
                  <a:lnTo>
                    <a:pt x="63" y="1734"/>
                  </a:lnTo>
                  <a:lnTo>
                    <a:pt x="48" y="1769"/>
                  </a:lnTo>
                  <a:lnTo>
                    <a:pt x="33" y="1802"/>
                  </a:lnTo>
                  <a:lnTo>
                    <a:pt x="16" y="1832"/>
                  </a:lnTo>
                  <a:lnTo>
                    <a:pt x="0" y="1862"/>
                  </a:lnTo>
                  <a:lnTo>
                    <a:pt x="0" y="1862"/>
                  </a:lnTo>
                  <a:lnTo>
                    <a:pt x="76" y="1865"/>
                  </a:lnTo>
                  <a:lnTo>
                    <a:pt x="149" y="1867"/>
                  </a:lnTo>
                  <a:lnTo>
                    <a:pt x="218" y="1865"/>
                  </a:lnTo>
                  <a:lnTo>
                    <a:pt x="288" y="1862"/>
                  </a:lnTo>
                  <a:lnTo>
                    <a:pt x="288" y="1862"/>
                  </a:lnTo>
                  <a:lnTo>
                    <a:pt x="344" y="1857"/>
                  </a:lnTo>
                  <a:lnTo>
                    <a:pt x="398" y="1850"/>
                  </a:lnTo>
                  <a:lnTo>
                    <a:pt x="451" y="1844"/>
                  </a:lnTo>
                  <a:lnTo>
                    <a:pt x="502" y="1834"/>
                  </a:lnTo>
                  <a:lnTo>
                    <a:pt x="554" y="1824"/>
                  </a:lnTo>
                  <a:lnTo>
                    <a:pt x="603" y="1812"/>
                  </a:lnTo>
                  <a:lnTo>
                    <a:pt x="651" y="1801"/>
                  </a:lnTo>
                  <a:lnTo>
                    <a:pt x="699" y="1786"/>
                  </a:lnTo>
                  <a:lnTo>
                    <a:pt x="744" y="1771"/>
                  </a:lnTo>
                  <a:lnTo>
                    <a:pt x="788" y="1754"/>
                  </a:lnTo>
                  <a:lnTo>
                    <a:pt x="833" y="1736"/>
                  </a:lnTo>
                  <a:lnTo>
                    <a:pt x="874" y="1718"/>
                  </a:lnTo>
                  <a:lnTo>
                    <a:pt x="916" y="1698"/>
                  </a:lnTo>
                  <a:lnTo>
                    <a:pt x="957" y="1677"/>
                  </a:lnTo>
                  <a:lnTo>
                    <a:pt x="995" y="1653"/>
                  </a:lnTo>
                  <a:lnTo>
                    <a:pt x="1033" y="1630"/>
                  </a:lnTo>
                  <a:lnTo>
                    <a:pt x="1070" y="1607"/>
                  </a:lnTo>
                  <a:lnTo>
                    <a:pt x="1106" y="1581"/>
                  </a:lnTo>
                  <a:lnTo>
                    <a:pt x="1141" y="1554"/>
                  </a:lnTo>
                  <a:lnTo>
                    <a:pt x="1174" y="1528"/>
                  </a:lnTo>
                  <a:lnTo>
                    <a:pt x="1207" y="1500"/>
                  </a:lnTo>
                  <a:lnTo>
                    <a:pt x="1238" y="1470"/>
                  </a:lnTo>
                  <a:lnTo>
                    <a:pt x="1270" y="1440"/>
                  </a:lnTo>
                  <a:lnTo>
                    <a:pt x="1299" y="1410"/>
                  </a:lnTo>
                  <a:lnTo>
                    <a:pt x="1327" y="1377"/>
                  </a:lnTo>
                  <a:lnTo>
                    <a:pt x="1356" y="1346"/>
                  </a:lnTo>
                  <a:lnTo>
                    <a:pt x="1384" y="1313"/>
                  </a:lnTo>
                  <a:lnTo>
                    <a:pt x="1408" y="1278"/>
                  </a:lnTo>
                  <a:lnTo>
                    <a:pt x="1433" y="1243"/>
                  </a:lnTo>
                  <a:lnTo>
                    <a:pt x="1458" y="1209"/>
                  </a:lnTo>
                  <a:lnTo>
                    <a:pt x="1481" y="1172"/>
                  </a:lnTo>
                  <a:lnTo>
                    <a:pt x="1504" y="1136"/>
                  </a:lnTo>
                  <a:lnTo>
                    <a:pt x="1504" y="1136"/>
                  </a:lnTo>
                  <a:lnTo>
                    <a:pt x="1539" y="1075"/>
                  </a:lnTo>
                  <a:lnTo>
                    <a:pt x="1572" y="1012"/>
                  </a:lnTo>
                  <a:lnTo>
                    <a:pt x="1604" y="948"/>
                  </a:lnTo>
                  <a:lnTo>
                    <a:pt x="1632" y="881"/>
                  </a:lnTo>
                  <a:lnTo>
                    <a:pt x="1658" y="814"/>
                  </a:lnTo>
                  <a:lnTo>
                    <a:pt x="1683" y="746"/>
                  </a:lnTo>
                  <a:lnTo>
                    <a:pt x="1706" y="676"/>
                  </a:lnTo>
                  <a:lnTo>
                    <a:pt x="1726" y="607"/>
                  </a:lnTo>
                  <a:lnTo>
                    <a:pt x="1746" y="538"/>
                  </a:lnTo>
                  <a:lnTo>
                    <a:pt x="1764" y="467"/>
                  </a:lnTo>
                  <a:lnTo>
                    <a:pt x="1779" y="394"/>
                  </a:lnTo>
                  <a:lnTo>
                    <a:pt x="1794" y="323"/>
                  </a:lnTo>
                  <a:lnTo>
                    <a:pt x="1805" y="252"/>
                  </a:lnTo>
                  <a:lnTo>
                    <a:pt x="1817" y="179"/>
                  </a:lnTo>
                  <a:lnTo>
                    <a:pt x="1827" y="108"/>
                  </a:lnTo>
                  <a:lnTo>
                    <a:pt x="1835" y="35"/>
                  </a:lnTo>
                  <a:lnTo>
                    <a:pt x="1835" y="35"/>
                  </a:lnTo>
                  <a:lnTo>
                    <a:pt x="1797" y="17"/>
                  </a:lnTo>
                  <a:lnTo>
                    <a:pt x="1757" y="0"/>
                  </a:lnTo>
                  <a:lnTo>
                    <a:pt x="1757" y="0"/>
                  </a:lnTo>
                  <a:lnTo>
                    <a:pt x="1744" y="32"/>
                  </a:lnTo>
                  <a:lnTo>
                    <a:pt x="1731" y="61"/>
                  </a:lnTo>
                  <a:lnTo>
                    <a:pt x="1718" y="90"/>
                  </a:lnTo>
                  <a:lnTo>
                    <a:pt x="1703" y="116"/>
                  </a:lnTo>
                  <a:lnTo>
                    <a:pt x="1673" y="166"/>
                  </a:lnTo>
                  <a:lnTo>
                    <a:pt x="1642" y="209"/>
                  </a:lnTo>
                  <a:lnTo>
                    <a:pt x="1612" y="248"/>
                  </a:lnTo>
                  <a:lnTo>
                    <a:pt x="1585" y="281"/>
                  </a:lnTo>
                  <a:lnTo>
                    <a:pt x="1561" y="309"/>
                  </a:lnTo>
                  <a:lnTo>
                    <a:pt x="1539" y="331"/>
                  </a:lnTo>
                  <a:lnTo>
                    <a:pt x="1539" y="331"/>
                  </a:lnTo>
                  <a:lnTo>
                    <a:pt x="1524" y="344"/>
                  </a:lnTo>
                  <a:lnTo>
                    <a:pt x="1508" y="354"/>
                  </a:lnTo>
                  <a:lnTo>
                    <a:pt x="1491" y="361"/>
                  </a:lnTo>
                  <a:lnTo>
                    <a:pt x="1481" y="362"/>
                  </a:lnTo>
                  <a:lnTo>
                    <a:pt x="1473" y="364"/>
                  </a:lnTo>
                  <a:lnTo>
                    <a:pt x="1465" y="364"/>
                  </a:lnTo>
                  <a:lnTo>
                    <a:pt x="1456" y="362"/>
                  </a:lnTo>
                  <a:lnTo>
                    <a:pt x="1448" y="361"/>
                  </a:lnTo>
                  <a:lnTo>
                    <a:pt x="1442" y="357"/>
                  </a:lnTo>
                  <a:lnTo>
                    <a:pt x="1435" y="352"/>
                  </a:lnTo>
                  <a:lnTo>
                    <a:pt x="1428" y="344"/>
                  </a:lnTo>
                  <a:lnTo>
                    <a:pt x="1423" y="336"/>
                  </a:lnTo>
                  <a:lnTo>
                    <a:pt x="1420" y="326"/>
                  </a:lnTo>
                  <a:lnTo>
                    <a:pt x="1420" y="326"/>
                  </a:lnTo>
                  <a:lnTo>
                    <a:pt x="1418" y="313"/>
                  </a:lnTo>
                  <a:lnTo>
                    <a:pt x="1418" y="313"/>
                  </a:lnTo>
                  <a:lnTo>
                    <a:pt x="1417" y="303"/>
                  </a:lnTo>
                  <a:lnTo>
                    <a:pt x="1417" y="303"/>
                  </a:lnTo>
                  <a:lnTo>
                    <a:pt x="1413" y="290"/>
                  </a:lnTo>
                  <a:lnTo>
                    <a:pt x="1408" y="276"/>
                  </a:lnTo>
                  <a:lnTo>
                    <a:pt x="1404" y="263"/>
                  </a:lnTo>
                  <a:lnTo>
                    <a:pt x="1395" y="250"/>
                  </a:lnTo>
                  <a:lnTo>
                    <a:pt x="1387" y="235"/>
                  </a:lnTo>
                  <a:lnTo>
                    <a:pt x="1377" y="224"/>
                  </a:lnTo>
                  <a:lnTo>
                    <a:pt x="1365" y="214"/>
                  </a:lnTo>
                  <a:lnTo>
                    <a:pt x="1351" y="205"/>
                  </a:lnTo>
                  <a:lnTo>
                    <a:pt x="1336" y="199"/>
                  </a:lnTo>
                  <a:lnTo>
                    <a:pt x="1319" y="197"/>
                  </a:lnTo>
                  <a:lnTo>
                    <a:pt x="1299" y="197"/>
                  </a:lnTo>
                  <a:lnTo>
                    <a:pt x="1289" y="200"/>
                  </a:lnTo>
                  <a:lnTo>
                    <a:pt x="1280" y="204"/>
                  </a:lnTo>
                  <a:lnTo>
                    <a:pt x="1256" y="214"/>
                  </a:lnTo>
                  <a:lnTo>
                    <a:pt x="1232" y="228"/>
                  </a:lnTo>
                  <a:lnTo>
                    <a:pt x="1203" y="250"/>
                  </a:lnTo>
                  <a:lnTo>
                    <a:pt x="1174" y="278"/>
                  </a:lnTo>
                  <a:lnTo>
                    <a:pt x="1174" y="278"/>
                  </a:lnTo>
                  <a:lnTo>
                    <a:pt x="1156" y="300"/>
                  </a:lnTo>
                  <a:lnTo>
                    <a:pt x="1139" y="319"/>
                  </a:lnTo>
                  <a:lnTo>
                    <a:pt x="1126" y="338"/>
                  </a:lnTo>
                  <a:lnTo>
                    <a:pt x="1114" y="356"/>
                  </a:lnTo>
                  <a:lnTo>
                    <a:pt x="1106" y="372"/>
                  </a:lnTo>
                  <a:lnTo>
                    <a:pt x="1101" y="389"/>
                  </a:lnTo>
                  <a:lnTo>
                    <a:pt x="1098" y="404"/>
                  </a:lnTo>
                  <a:lnTo>
                    <a:pt x="1098" y="417"/>
                  </a:lnTo>
                  <a:lnTo>
                    <a:pt x="1098" y="430"/>
                  </a:lnTo>
                  <a:lnTo>
                    <a:pt x="1101" y="442"/>
                  </a:lnTo>
                  <a:lnTo>
                    <a:pt x="1104" y="452"/>
                  </a:lnTo>
                  <a:lnTo>
                    <a:pt x="1109" y="462"/>
                  </a:lnTo>
                  <a:lnTo>
                    <a:pt x="1116" y="471"/>
                  </a:lnTo>
                  <a:lnTo>
                    <a:pt x="1124" y="480"/>
                  </a:lnTo>
                  <a:lnTo>
                    <a:pt x="1132" y="486"/>
                  </a:lnTo>
                  <a:lnTo>
                    <a:pt x="1142" y="493"/>
                  </a:lnTo>
                  <a:lnTo>
                    <a:pt x="1142" y="493"/>
                  </a:lnTo>
                  <a:lnTo>
                    <a:pt x="1147" y="496"/>
                  </a:lnTo>
                  <a:lnTo>
                    <a:pt x="1147" y="496"/>
                  </a:lnTo>
                  <a:lnTo>
                    <a:pt x="1149" y="498"/>
                  </a:lnTo>
                  <a:lnTo>
                    <a:pt x="1149" y="498"/>
                  </a:lnTo>
                  <a:lnTo>
                    <a:pt x="1165" y="506"/>
                  </a:lnTo>
                  <a:lnTo>
                    <a:pt x="1182" y="513"/>
                  </a:lnTo>
                  <a:lnTo>
                    <a:pt x="1197" y="516"/>
                  </a:lnTo>
                  <a:lnTo>
                    <a:pt x="1212" y="519"/>
                  </a:lnTo>
                  <a:lnTo>
                    <a:pt x="1212" y="519"/>
                  </a:lnTo>
                  <a:lnTo>
                    <a:pt x="1218" y="521"/>
                  </a:lnTo>
                  <a:lnTo>
                    <a:pt x="1218" y="521"/>
                  </a:lnTo>
                  <a:lnTo>
                    <a:pt x="1228" y="521"/>
                  </a:lnTo>
                  <a:lnTo>
                    <a:pt x="1228" y="521"/>
                  </a:lnTo>
                  <a:lnTo>
                    <a:pt x="1240" y="526"/>
                  </a:lnTo>
                  <a:lnTo>
                    <a:pt x="1251" y="531"/>
                  </a:lnTo>
                  <a:lnTo>
                    <a:pt x="1251" y="531"/>
                  </a:lnTo>
                  <a:lnTo>
                    <a:pt x="1256" y="536"/>
                  </a:lnTo>
                  <a:lnTo>
                    <a:pt x="1261" y="541"/>
                  </a:lnTo>
                  <a:lnTo>
                    <a:pt x="1265" y="548"/>
                  </a:lnTo>
                  <a:lnTo>
                    <a:pt x="1266" y="554"/>
                  </a:lnTo>
                  <a:lnTo>
                    <a:pt x="1270" y="567"/>
                  </a:lnTo>
                  <a:lnTo>
                    <a:pt x="1268" y="582"/>
                  </a:lnTo>
                  <a:lnTo>
                    <a:pt x="1263" y="599"/>
                  </a:lnTo>
                  <a:lnTo>
                    <a:pt x="1256" y="614"/>
                  </a:lnTo>
                  <a:lnTo>
                    <a:pt x="1246" y="629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15" y="663"/>
                  </a:lnTo>
                  <a:lnTo>
                    <a:pt x="1187" y="688"/>
                  </a:lnTo>
                  <a:lnTo>
                    <a:pt x="1156" y="716"/>
                  </a:lnTo>
                  <a:lnTo>
                    <a:pt x="1117" y="748"/>
                  </a:lnTo>
                  <a:lnTo>
                    <a:pt x="1073" y="779"/>
                  </a:lnTo>
                  <a:lnTo>
                    <a:pt x="1025" y="810"/>
                  </a:lnTo>
                  <a:lnTo>
                    <a:pt x="998" y="825"/>
                  </a:lnTo>
                  <a:lnTo>
                    <a:pt x="970" y="840"/>
                  </a:lnTo>
                  <a:lnTo>
                    <a:pt x="941" y="855"/>
                  </a:lnTo>
                  <a:lnTo>
                    <a:pt x="911" y="8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876926" y="2662238"/>
              <a:ext cx="2913063" cy="2963863"/>
            </a:xfrm>
            <a:custGeom>
              <a:avLst/>
              <a:gdLst>
                <a:gd name="T0" fmla="*/ 797 w 1835"/>
                <a:gd name="T1" fmla="*/ 926 h 1867"/>
                <a:gd name="T2" fmla="*/ 603 w 1835"/>
                <a:gd name="T3" fmla="*/ 1072 h 1867"/>
                <a:gd name="T4" fmla="*/ 557 w 1835"/>
                <a:gd name="T5" fmla="*/ 1136 h 1867"/>
                <a:gd name="T6" fmla="*/ 557 w 1835"/>
                <a:gd name="T7" fmla="*/ 1187 h 1867"/>
                <a:gd name="T8" fmla="*/ 580 w 1835"/>
                <a:gd name="T9" fmla="*/ 1210 h 1867"/>
                <a:gd name="T10" fmla="*/ 618 w 1835"/>
                <a:gd name="T11" fmla="*/ 1217 h 1867"/>
                <a:gd name="T12" fmla="*/ 683 w 1835"/>
                <a:gd name="T13" fmla="*/ 1243 h 1867"/>
                <a:gd name="T14" fmla="*/ 717 w 1835"/>
                <a:gd name="T15" fmla="*/ 1288 h 1867"/>
                <a:gd name="T16" fmla="*/ 714 w 1835"/>
                <a:gd name="T17" fmla="*/ 1358 h 1867"/>
                <a:gd name="T18" fmla="*/ 645 w 1835"/>
                <a:gd name="T19" fmla="*/ 1455 h 1867"/>
                <a:gd name="T20" fmla="*/ 572 w 1835"/>
                <a:gd name="T21" fmla="*/ 1515 h 1867"/>
                <a:gd name="T22" fmla="*/ 514 w 1835"/>
                <a:gd name="T23" fmla="*/ 1536 h 1867"/>
                <a:gd name="T24" fmla="*/ 461 w 1835"/>
                <a:gd name="T25" fmla="*/ 1525 h 1867"/>
                <a:gd name="T26" fmla="*/ 421 w 1835"/>
                <a:gd name="T27" fmla="*/ 1480 h 1867"/>
                <a:gd name="T28" fmla="*/ 402 w 1835"/>
                <a:gd name="T29" fmla="*/ 1419 h 1867"/>
                <a:gd name="T30" fmla="*/ 377 w 1835"/>
                <a:gd name="T31" fmla="*/ 1374 h 1867"/>
                <a:gd name="T32" fmla="*/ 327 w 1835"/>
                <a:gd name="T33" fmla="*/ 1372 h 1867"/>
                <a:gd name="T34" fmla="*/ 279 w 1835"/>
                <a:gd name="T35" fmla="*/ 1402 h 1867"/>
                <a:gd name="T36" fmla="*/ 159 w 1835"/>
                <a:gd name="T37" fmla="*/ 1551 h 1867"/>
                <a:gd name="T38" fmla="*/ 63 w 1835"/>
                <a:gd name="T39" fmla="*/ 1734 h 1867"/>
                <a:gd name="T40" fmla="*/ 0 w 1835"/>
                <a:gd name="T41" fmla="*/ 1862 h 1867"/>
                <a:gd name="T42" fmla="*/ 288 w 1835"/>
                <a:gd name="T43" fmla="*/ 1862 h 1867"/>
                <a:gd name="T44" fmla="*/ 502 w 1835"/>
                <a:gd name="T45" fmla="*/ 1834 h 1867"/>
                <a:gd name="T46" fmla="*/ 744 w 1835"/>
                <a:gd name="T47" fmla="*/ 1771 h 1867"/>
                <a:gd name="T48" fmla="*/ 957 w 1835"/>
                <a:gd name="T49" fmla="*/ 1677 h 1867"/>
                <a:gd name="T50" fmla="*/ 1141 w 1835"/>
                <a:gd name="T51" fmla="*/ 1554 h 1867"/>
                <a:gd name="T52" fmla="*/ 1299 w 1835"/>
                <a:gd name="T53" fmla="*/ 1410 h 1867"/>
                <a:gd name="T54" fmla="*/ 1433 w 1835"/>
                <a:gd name="T55" fmla="*/ 1243 h 1867"/>
                <a:gd name="T56" fmla="*/ 1539 w 1835"/>
                <a:gd name="T57" fmla="*/ 1075 h 1867"/>
                <a:gd name="T58" fmla="*/ 1683 w 1835"/>
                <a:gd name="T59" fmla="*/ 746 h 1867"/>
                <a:gd name="T60" fmla="*/ 1779 w 1835"/>
                <a:gd name="T61" fmla="*/ 394 h 1867"/>
                <a:gd name="T62" fmla="*/ 1835 w 1835"/>
                <a:gd name="T63" fmla="*/ 35 h 1867"/>
                <a:gd name="T64" fmla="*/ 1744 w 1835"/>
                <a:gd name="T65" fmla="*/ 32 h 1867"/>
                <a:gd name="T66" fmla="*/ 1642 w 1835"/>
                <a:gd name="T67" fmla="*/ 209 h 1867"/>
                <a:gd name="T68" fmla="*/ 1539 w 1835"/>
                <a:gd name="T69" fmla="*/ 331 h 1867"/>
                <a:gd name="T70" fmla="*/ 1473 w 1835"/>
                <a:gd name="T71" fmla="*/ 364 h 1867"/>
                <a:gd name="T72" fmla="*/ 1435 w 1835"/>
                <a:gd name="T73" fmla="*/ 352 h 1867"/>
                <a:gd name="T74" fmla="*/ 1418 w 1835"/>
                <a:gd name="T75" fmla="*/ 313 h 1867"/>
                <a:gd name="T76" fmla="*/ 1408 w 1835"/>
                <a:gd name="T77" fmla="*/ 276 h 1867"/>
                <a:gd name="T78" fmla="*/ 1365 w 1835"/>
                <a:gd name="T79" fmla="*/ 214 h 1867"/>
                <a:gd name="T80" fmla="*/ 1289 w 1835"/>
                <a:gd name="T81" fmla="*/ 200 h 1867"/>
                <a:gd name="T82" fmla="*/ 1174 w 1835"/>
                <a:gd name="T83" fmla="*/ 278 h 1867"/>
                <a:gd name="T84" fmla="*/ 1114 w 1835"/>
                <a:gd name="T85" fmla="*/ 356 h 1867"/>
                <a:gd name="T86" fmla="*/ 1098 w 1835"/>
                <a:gd name="T87" fmla="*/ 430 h 1867"/>
                <a:gd name="T88" fmla="*/ 1124 w 1835"/>
                <a:gd name="T89" fmla="*/ 480 h 1867"/>
                <a:gd name="T90" fmla="*/ 1147 w 1835"/>
                <a:gd name="T91" fmla="*/ 496 h 1867"/>
                <a:gd name="T92" fmla="*/ 1197 w 1835"/>
                <a:gd name="T93" fmla="*/ 516 h 1867"/>
                <a:gd name="T94" fmla="*/ 1228 w 1835"/>
                <a:gd name="T95" fmla="*/ 521 h 1867"/>
                <a:gd name="T96" fmla="*/ 1256 w 1835"/>
                <a:gd name="T97" fmla="*/ 536 h 1867"/>
                <a:gd name="T98" fmla="*/ 1268 w 1835"/>
                <a:gd name="T99" fmla="*/ 582 h 1867"/>
                <a:gd name="T100" fmla="*/ 1237 w 1835"/>
                <a:gd name="T101" fmla="*/ 642 h 1867"/>
                <a:gd name="T102" fmla="*/ 1073 w 1835"/>
                <a:gd name="T103" fmla="*/ 779 h 1867"/>
                <a:gd name="T104" fmla="*/ 911 w 1835"/>
                <a:gd name="T105" fmla="*/ 86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35" h="1867">
                  <a:moveTo>
                    <a:pt x="911" y="868"/>
                  </a:moveTo>
                  <a:lnTo>
                    <a:pt x="911" y="868"/>
                  </a:lnTo>
                  <a:lnTo>
                    <a:pt x="879" y="881"/>
                  </a:lnTo>
                  <a:lnTo>
                    <a:pt x="851" y="896"/>
                  </a:lnTo>
                  <a:lnTo>
                    <a:pt x="797" y="926"/>
                  </a:lnTo>
                  <a:lnTo>
                    <a:pt x="747" y="958"/>
                  </a:lnTo>
                  <a:lnTo>
                    <a:pt x="703" y="987"/>
                  </a:lnTo>
                  <a:lnTo>
                    <a:pt x="665" y="1017"/>
                  </a:lnTo>
                  <a:lnTo>
                    <a:pt x="631" y="1045"/>
                  </a:lnTo>
                  <a:lnTo>
                    <a:pt x="603" y="1072"/>
                  </a:lnTo>
                  <a:lnTo>
                    <a:pt x="582" y="1093"/>
                  </a:lnTo>
                  <a:lnTo>
                    <a:pt x="582" y="1093"/>
                  </a:lnTo>
                  <a:lnTo>
                    <a:pt x="572" y="1105"/>
                  </a:lnTo>
                  <a:lnTo>
                    <a:pt x="564" y="1120"/>
                  </a:lnTo>
                  <a:lnTo>
                    <a:pt x="557" y="1136"/>
                  </a:lnTo>
                  <a:lnTo>
                    <a:pt x="552" y="1151"/>
                  </a:lnTo>
                  <a:lnTo>
                    <a:pt x="550" y="1167"/>
                  </a:lnTo>
                  <a:lnTo>
                    <a:pt x="552" y="1174"/>
                  </a:lnTo>
                  <a:lnTo>
                    <a:pt x="554" y="1181"/>
                  </a:lnTo>
                  <a:lnTo>
                    <a:pt x="557" y="1187"/>
                  </a:lnTo>
                  <a:lnTo>
                    <a:pt x="560" y="1194"/>
                  </a:lnTo>
                  <a:lnTo>
                    <a:pt x="565" y="1201"/>
                  </a:lnTo>
                  <a:lnTo>
                    <a:pt x="570" y="1205"/>
                  </a:lnTo>
                  <a:lnTo>
                    <a:pt x="570" y="1205"/>
                  </a:lnTo>
                  <a:lnTo>
                    <a:pt x="580" y="1210"/>
                  </a:lnTo>
                  <a:lnTo>
                    <a:pt x="593" y="1214"/>
                  </a:lnTo>
                  <a:lnTo>
                    <a:pt x="593" y="1214"/>
                  </a:lnTo>
                  <a:lnTo>
                    <a:pt x="603" y="1215"/>
                  </a:lnTo>
                  <a:lnTo>
                    <a:pt x="603" y="1215"/>
                  </a:lnTo>
                  <a:lnTo>
                    <a:pt x="618" y="1217"/>
                  </a:lnTo>
                  <a:lnTo>
                    <a:pt x="635" y="1222"/>
                  </a:lnTo>
                  <a:lnTo>
                    <a:pt x="655" y="1229"/>
                  </a:lnTo>
                  <a:lnTo>
                    <a:pt x="673" y="1239"/>
                  </a:lnTo>
                  <a:lnTo>
                    <a:pt x="673" y="1239"/>
                  </a:lnTo>
                  <a:lnTo>
                    <a:pt x="683" y="1243"/>
                  </a:lnTo>
                  <a:lnTo>
                    <a:pt x="691" y="1252"/>
                  </a:lnTo>
                  <a:lnTo>
                    <a:pt x="699" y="1258"/>
                  </a:lnTo>
                  <a:lnTo>
                    <a:pt x="707" y="1268"/>
                  </a:lnTo>
                  <a:lnTo>
                    <a:pt x="712" y="1278"/>
                  </a:lnTo>
                  <a:lnTo>
                    <a:pt x="717" y="1288"/>
                  </a:lnTo>
                  <a:lnTo>
                    <a:pt x="721" y="1300"/>
                  </a:lnTo>
                  <a:lnTo>
                    <a:pt x="722" y="1313"/>
                  </a:lnTo>
                  <a:lnTo>
                    <a:pt x="722" y="1326"/>
                  </a:lnTo>
                  <a:lnTo>
                    <a:pt x="719" y="1341"/>
                  </a:lnTo>
                  <a:lnTo>
                    <a:pt x="714" y="1358"/>
                  </a:lnTo>
                  <a:lnTo>
                    <a:pt x="706" y="1374"/>
                  </a:lnTo>
                  <a:lnTo>
                    <a:pt x="696" y="1394"/>
                  </a:lnTo>
                  <a:lnTo>
                    <a:pt x="681" y="1412"/>
                  </a:lnTo>
                  <a:lnTo>
                    <a:pt x="665" y="1434"/>
                  </a:lnTo>
                  <a:lnTo>
                    <a:pt x="645" y="1455"/>
                  </a:lnTo>
                  <a:lnTo>
                    <a:pt x="645" y="1455"/>
                  </a:lnTo>
                  <a:lnTo>
                    <a:pt x="613" y="1485"/>
                  </a:lnTo>
                  <a:lnTo>
                    <a:pt x="598" y="1496"/>
                  </a:lnTo>
                  <a:lnTo>
                    <a:pt x="585" y="1506"/>
                  </a:lnTo>
                  <a:lnTo>
                    <a:pt x="572" y="1515"/>
                  </a:lnTo>
                  <a:lnTo>
                    <a:pt x="559" y="1523"/>
                  </a:lnTo>
                  <a:lnTo>
                    <a:pt x="547" y="1528"/>
                  </a:lnTo>
                  <a:lnTo>
                    <a:pt x="536" y="1533"/>
                  </a:lnTo>
                  <a:lnTo>
                    <a:pt x="524" y="1534"/>
                  </a:lnTo>
                  <a:lnTo>
                    <a:pt x="514" y="1536"/>
                  </a:lnTo>
                  <a:lnTo>
                    <a:pt x="504" y="1536"/>
                  </a:lnTo>
                  <a:lnTo>
                    <a:pt x="494" y="1536"/>
                  </a:lnTo>
                  <a:lnTo>
                    <a:pt x="486" y="1534"/>
                  </a:lnTo>
                  <a:lnTo>
                    <a:pt x="476" y="1533"/>
                  </a:lnTo>
                  <a:lnTo>
                    <a:pt x="461" y="1525"/>
                  </a:lnTo>
                  <a:lnTo>
                    <a:pt x="461" y="1525"/>
                  </a:lnTo>
                  <a:lnTo>
                    <a:pt x="450" y="1516"/>
                  </a:lnTo>
                  <a:lnTo>
                    <a:pt x="440" y="1505"/>
                  </a:lnTo>
                  <a:lnTo>
                    <a:pt x="430" y="1493"/>
                  </a:lnTo>
                  <a:lnTo>
                    <a:pt x="421" y="1480"/>
                  </a:lnTo>
                  <a:lnTo>
                    <a:pt x="417" y="1467"/>
                  </a:lnTo>
                  <a:lnTo>
                    <a:pt x="410" y="1455"/>
                  </a:lnTo>
                  <a:lnTo>
                    <a:pt x="403" y="1430"/>
                  </a:lnTo>
                  <a:lnTo>
                    <a:pt x="403" y="1430"/>
                  </a:lnTo>
                  <a:lnTo>
                    <a:pt x="402" y="1419"/>
                  </a:lnTo>
                  <a:lnTo>
                    <a:pt x="402" y="1419"/>
                  </a:lnTo>
                  <a:lnTo>
                    <a:pt x="398" y="1404"/>
                  </a:lnTo>
                  <a:lnTo>
                    <a:pt x="393" y="1391"/>
                  </a:lnTo>
                  <a:lnTo>
                    <a:pt x="387" y="1381"/>
                  </a:lnTo>
                  <a:lnTo>
                    <a:pt x="377" y="1374"/>
                  </a:lnTo>
                  <a:lnTo>
                    <a:pt x="377" y="1374"/>
                  </a:lnTo>
                  <a:lnTo>
                    <a:pt x="367" y="1371"/>
                  </a:lnTo>
                  <a:lnTo>
                    <a:pt x="354" y="1369"/>
                  </a:lnTo>
                  <a:lnTo>
                    <a:pt x="340" y="1369"/>
                  </a:lnTo>
                  <a:lnTo>
                    <a:pt x="327" y="1372"/>
                  </a:lnTo>
                  <a:lnTo>
                    <a:pt x="314" y="1377"/>
                  </a:lnTo>
                  <a:lnTo>
                    <a:pt x="302" y="1386"/>
                  </a:lnTo>
                  <a:lnTo>
                    <a:pt x="291" y="1394"/>
                  </a:lnTo>
                  <a:lnTo>
                    <a:pt x="279" y="1402"/>
                  </a:lnTo>
                  <a:lnTo>
                    <a:pt x="279" y="1402"/>
                  </a:lnTo>
                  <a:lnTo>
                    <a:pt x="261" y="1424"/>
                  </a:lnTo>
                  <a:lnTo>
                    <a:pt x="238" y="1448"/>
                  </a:lnTo>
                  <a:lnTo>
                    <a:pt x="213" y="1478"/>
                  </a:lnTo>
                  <a:lnTo>
                    <a:pt x="187" y="1513"/>
                  </a:lnTo>
                  <a:lnTo>
                    <a:pt x="159" y="1551"/>
                  </a:lnTo>
                  <a:lnTo>
                    <a:pt x="130" y="1596"/>
                  </a:lnTo>
                  <a:lnTo>
                    <a:pt x="104" y="1644"/>
                  </a:lnTo>
                  <a:lnTo>
                    <a:pt x="79" y="1696"/>
                  </a:lnTo>
                  <a:lnTo>
                    <a:pt x="79" y="1696"/>
                  </a:lnTo>
                  <a:lnTo>
                    <a:pt x="63" y="1734"/>
                  </a:lnTo>
                  <a:lnTo>
                    <a:pt x="63" y="1734"/>
                  </a:lnTo>
                  <a:lnTo>
                    <a:pt x="48" y="1769"/>
                  </a:lnTo>
                  <a:lnTo>
                    <a:pt x="33" y="1802"/>
                  </a:lnTo>
                  <a:lnTo>
                    <a:pt x="16" y="1832"/>
                  </a:lnTo>
                  <a:lnTo>
                    <a:pt x="0" y="1862"/>
                  </a:lnTo>
                  <a:lnTo>
                    <a:pt x="0" y="1862"/>
                  </a:lnTo>
                  <a:lnTo>
                    <a:pt x="76" y="1865"/>
                  </a:lnTo>
                  <a:lnTo>
                    <a:pt x="149" y="1867"/>
                  </a:lnTo>
                  <a:lnTo>
                    <a:pt x="218" y="1865"/>
                  </a:lnTo>
                  <a:lnTo>
                    <a:pt x="288" y="1862"/>
                  </a:lnTo>
                  <a:lnTo>
                    <a:pt x="288" y="1862"/>
                  </a:lnTo>
                  <a:lnTo>
                    <a:pt x="344" y="1857"/>
                  </a:lnTo>
                  <a:lnTo>
                    <a:pt x="398" y="1850"/>
                  </a:lnTo>
                  <a:lnTo>
                    <a:pt x="451" y="1844"/>
                  </a:lnTo>
                  <a:lnTo>
                    <a:pt x="502" y="1834"/>
                  </a:lnTo>
                  <a:lnTo>
                    <a:pt x="554" y="1824"/>
                  </a:lnTo>
                  <a:lnTo>
                    <a:pt x="603" y="1812"/>
                  </a:lnTo>
                  <a:lnTo>
                    <a:pt x="651" y="1801"/>
                  </a:lnTo>
                  <a:lnTo>
                    <a:pt x="699" y="1786"/>
                  </a:lnTo>
                  <a:lnTo>
                    <a:pt x="744" y="1771"/>
                  </a:lnTo>
                  <a:lnTo>
                    <a:pt x="788" y="1754"/>
                  </a:lnTo>
                  <a:lnTo>
                    <a:pt x="833" y="1736"/>
                  </a:lnTo>
                  <a:lnTo>
                    <a:pt x="874" y="1718"/>
                  </a:lnTo>
                  <a:lnTo>
                    <a:pt x="916" y="1698"/>
                  </a:lnTo>
                  <a:lnTo>
                    <a:pt x="957" y="1677"/>
                  </a:lnTo>
                  <a:lnTo>
                    <a:pt x="995" y="1653"/>
                  </a:lnTo>
                  <a:lnTo>
                    <a:pt x="1033" y="1630"/>
                  </a:lnTo>
                  <a:lnTo>
                    <a:pt x="1070" y="1607"/>
                  </a:lnTo>
                  <a:lnTo>
                    <a:pt x="1106" y="1581"/>
                  </a:lnTo>
                  <a:lnTo>
                    <a:pt x="1141" y="1554"/>
                  </a:lnTo>
                  <a:lnTo>
                    <a:pt x="1174" y="1528"/>
                  </a:lnTo>
                  <a:lnTo>
                    <a:pt x="1207" y="1500"/>
                  </a:lnTo>
                  <a:lnTo>
                    <a:pt x="1238" y="1470"/>
                  </a:lnTo>
                  <a:lnTo>
                    <a:pt x="1270" y="1440"/>
                  </a:lnTo>
                  <a:lnTo>
                    <a:pt x="1299" y="1410"/>
                  </a:lnTo>
                  <a:lnTo>
                    <a:pt x="1327" y="1377"/>
                  </a:lnTo>
                  <a:lnTo>
                    <a:pt x="1356" y="1346"/>
                  </a:lnTo>
                  <a:lnTo>
                    <a:pt x="1384" y="1313"/>
                  </a:lnTo>
                  <a:lnTo>
                    <a:pt x="1408" y="1278"/>
                  </a:lnTo>
                  <a:lnTo>
                    <a:pt x="1433" y="1243"/>
                  </a:lnTo>
                  <a:lnTo>
                    <a:pt x="1458" y="1209"/>
                  </a:lnTo>
                  <a:lnTo>
                    <a:pt x="1481" y="1172"/>
                  </a:lnTo>
                  <a:lnTo>
                    <a:pt x="1504" y="1136"/>
                  </a:lnTo>
                  <a:lnTo>
                    <a:pt x="1504" y="1136"/>
                  </a:lnTo>
                  <a:lnTo>
                    <a:pt x="1539" y="1075"/>
                  </a:lnTo>
                  <a:lnTo>
                    <a:pt x="1572" y="1012"/>
                  </a:lnTo>
                  <a:lnTo>
                    <a:pt x="1604" y="948"/>
                  </a:lnTo>
                  <a:lnTo>
                    <a:pt x="1632" y="881"/>
                  </a:lnTo>
                  <a:lnTo>
                    <a:pt x="1658" y="814"/>
                  </a:lnTo>
                  <a:lnTo>
                    <a:pt x="1683" y="746"/>
                  </a:lnTo>
                  <a:lnTo>
                    <a:pt x="1706" y="676"/>
                  </a:lnTo>
                  <a:lnTo>
                    <a:pt x="1726" y="607"/>
                  </a:lnTo>
                  <a:lnTo>
                    <a:pt x="1746" y="538"/>
                  </a:lnTo>
                  <a:lnTo>
                    <a:pt x="1764" y="467"/>
                  </a:lnTo>
                  <a:lnTo>
                    <a:pt x="1779" y="394"/>
                  </a:lnTo>
                  <a:lnTo>
                    <a:pt x="1794" y="323"/>
                  </a:lnTo>
                  <a:lnTo>
                    <a:pt x="1805" y="252"/>
                  </a:lnTo>
                  <a:lnTo>
                    <a:pt x="1817" y="179"/>
                  </a:lnTo>
                  <a:lnTo>
                    <a:pt x="1827" y="108"/>
                  </a:lnTo>
                  <a:lnTo>
                    <a:pt x="1835" y="35"/>
                  </a:lnTo>
                  <a:lnTo>
                    <a:pt x="1835" y="35"/>
                  </a:lnTo>
                  <a:lnTo>
                    <a:pt x="1797" y="17"/>
                  </a:lnTo>
                  <a:lnTo>
                    <a:pt x="1757" y="0"/>
                  </a:lnTo>
                  <a:lnTo>
                    <a:pt x="1757" y="0"/>
                  </a:lnTo>
                  <a:lnTo>
                    <a:pt x="1744" y="32"/>
                  </a:lnTo>
                  <a:lnTo>
                    <a:pt x="1731" y="61"/>
                  </a:lnTo>
                  <a:lnTo>
                    <a:pt x="1718" y="90"/>
                  </a:lnTo>
                  <a:lnTo>
                    <a:pt x="1703" y="116"/>
                  </a:lnTo>
                  <a:lnTo>
                    <a:pt x="1673" y="166"/>
                  </a:lnTo>
                  <a:lnTo>
                    <a:pt x="1642" y="209"/>
                  </a:lnTo>
                  <a:lnTo>
                    <a:pt x="1612" y="248"/>
                  </a:lnTo>
                  <a:lnTo>
                    <a:pt x="1585" y="281"/>
                  </a:lnTo>
                  <a:lnTo>
                    <a:pt x="1561" y="309"/>
                  </a:lnTo>
                  <a:lnTo>
                    <a:pt x="1539" y="331"/>
                  </a:lnTo>
                  <a:lnTo>
                    <a:pt x="1539" y="331"/>
                  </a:lnTo>
                  <a:lnTo>
                    <a:pt x="1524" y="344"/>
                  </a:lnTo>
                  <a:lnTo>
                    <a:pt x="1508" y="354"/>
                  </a:lnTo>
                  <a:lnTo>
                    <a:pt x="1491" y="361"/>
                  </a:lnTo>
                  <a:lnTo>
                    <a:pt x="1481" y="362"/>
                  </a:lnTo>
                  <a:lnTo>
                    <a:pt x="1473" y="364"/>
                  </a:lnTo>
                  <a:lnTo>
                    <a:pt x="1465" y="364"/>
                  </a:lnTo>
                  <a:lnTo>
                    <a:pt x="1456" y="362"/>
                  </a:lnTo>
                  <a:lnTo>
                    <a:pt x="1448" y="361"/>
                  </a:lnTo>
                  <a:lnTo>
                    <a:pt x="1442" y="357"/>
                  </a:lnTo>
                  <a:lnTo>
                    <a:pt x="1435" y="352"/>
                  </a:lnTo>
                  <a:lnTo>
                    <a:pt x="1428" y="344"/>
                  </a:lnTo>
                  <a:lnTo>
                    <a:pt x="1423" y="336"/>
                  </a:lnTo>
                  <a:lnTo>
                    <a:pt x="1420" y="326"/>
                  </a:lnTo>
                  <a:lnTo>
                    <a:pt x="1420" y="326"/>
                  </a:lnTo>
                  <a:lnTo>
                    <a:pt x="1418" y="313"/>
                  </a:lnTo>
                  <a:lnTo>
                    <a:pt x="1418" y="313"/>
                  </a:lnTo>
                  <a:lnTo>
                    <a:pt x="1417" y="303"/>
                  </a:lnTo>
                  <a:lnTo>
                    <a:pt x="1417" y="303"/>
                  </a:lnTo>
                  <a:lnTo>
                    <a:pt x="1413" y="290"/>
                  </a:lnTo>
                  <a:lnTo>
                    <a:pt x="1408" y="276"/>
                  </a:lnTo>
                  <a:lnTo>
                    <a:pt x="1404" y="263"/>
                  </a:lnTo>
                  <a:lnTo>
                    <a:pt x="1395" y="250"/>
                  </a:lnTo>
                  <a:lnTo>
                    <a:pt x="1387" y="235"/>
                  </a:lnTo>
                  <a:lnTo>
                    <a:pt x="1377" y="224"/>
                  </a:lnTo>
                  <a:lnTo>
                    <a:pt x="1365" y="214"/>
                  </a:lnTo>
                  <a:lnTo>
                    <a:pt x="1351" y="205"/>
                  </a:lnTo>
                  <a:lnTo>
                    <a:pt x="1336" y="199"/>
                  </a:lnTo>
                  <a:lnTo>
                    <a:pt x="1319" y="197"/>
                  </a:lnTo>
                  <a:lnTo>
                    <a:pt x="1299" y="197"/>
                  </a:lnTo>
                  <a:lnTo>
                    <a:pt x="1289" y="200"/>
                  </a:lnTo>
                  <a:lnTo>
                    <a:pt x="1280" y="204"/>
                  </a:lnTo>
                  <a:lnTo>
                    <a:pt x="1256" y="214"/>
                  </a:lnTo>
                  <a:lnTo>
                    <a:pt x="1232" y="228"/>
                  </a:lnTo>
                  <a:lnTo>
                    <a:pt x="1203" y="250"/>
                  </a:lnTo>
                  <a:lnTo>
                    <a:pt x="1174" y="278"/>
                  </a:lnTo>
                  <a:lnTo>
                    <a:pt x="1174" y="278"/>
                  </a:lnTo>
                  <a:lnTo>
                    <a:pt x="1156" y="300"/>
                  </a:lnTo>
                  <a:lnTo>
                    <a:pt x="1139" y="319"/>
                  </a:lnTo>
                  <a:lnTo>
                    <a:pt x="1126" y="338"/>
                  </a:lnTo>
                  <a:lnTo>
                    <a:pt x="1114" y="356"/>
                  </a:lnTo>
                  <a:lnTo>
                    <a:pt x="1106" y="372"/>
                  </a:lnTo>
                  <a:lnTo>
                    <a:pt x="1101" y="389"/>
                  </a:lnTo>
                  <a:lnTo>
                    <a:pt x="1098" y="404"/>
                  </a:lnTo>
                  <a:lnTo>
                    <a:pt x="1098" y="417"/>
                  </a:lnTo>
                  <a:lnTo>
                    <a:pt x="1098" y="430"/>
                  </a:lnTo>
                  <a:lnTo>
                    <a:pt x="1101" y="442"/>
                  </a:lnTo>
                  <a:lnTo>
                    <a:pt x="1104" y="452"/>
                  </a:lnTo>
                  <a:lnTo>
                    <a:pt x="1109" y="462"/>
                  </a:lnTo>
                  <a:lnTo>
                    <a:pt x="1116" y="471"/>
                  </a:lnTo>
                  <a:lnTo>
                    <a:pt x="1124" y="480"/>
                  </a:lnTo>
                  <a:lnTo>
                    <a:pt x="1132" y="486"/>
                  </a:lnTo>
                  <a:lnTo>
                    <a:pt x="1142" y="493"/>
                  </a:lnTo>
                  <a:lnTo>
                    <a:pt x="1142" y="493"/>
                  </a:lnTo>
                  <a:lnTo>
                    <a:pt x="1147" y="496"/>
                  </a:lnTo>
                  <a:lnTo>
                    <a:pt x="1147" y="496"/>
                  </a:lnTo>
                  <a:lnTo>
                    <a:pt x="1149" y="498"/>
                  </a:lnTo>
                  <a:lnTo>
                    <a:pt x="1149" y="498"/>
                  </a:lnTo>
                  <a:lnTo>
                    <a:pt x="1165" y="506"/>
                  </a:lnTo>
                  <a:lnTo>
                    <a:pt x="1182" y="513"/>
                  </a:lnTo>
                  <a:lnTo>
                    <a:pt x="1197" y="516"/>
                  </a:lnTo>
                  <a:lnTo>
                    <a:pt x="1212" y="519"/>
                  </a:lnTo>
                  <a:lnTo>
                    <a:pt x="1212" y="519"/>
                  </a:lnTo>
                  <a:lnTo>
                    <a:pt x="1218" y="521"/>
                  </a:lnTo>
                  <a:lnTo>
                    <a:pt x="1218" y="521"/>
                  </a:lnTo>
                  <a:lnTo>
                    <a:pt x="1228" y="521"/>
                  </a:lnTo>
                  <a:lnTo>
                    <a:pt x="1228" y="521"/>
                  </a:lnTo>
                  <a:lnTo>
                    <a:pt x="1240" y="526"/>
                  </a:lnTo>
                  <a:lnTo>
                    <a:pt x="1251" y="531"/>
                  </a:lnTo>
                  <a:lnTo>
                    <a:pt x="1251" y="531"/>
                  </a:lnTo>
                  <a:lnTo>
                    <a:pt x="1256" y="536"/>
                  </a:lnTo>
                  <a:lnTo>
                    <a:pt x="1261" y="541"/>
                  </a:lnTo>
                  <a:lnTo>
                    <a:pt x="1265" y="548"/>
                  </a:lnTo>
                  <a:lnTo>
                    <a:pt x="1266" y="554"/>
                  </a:lnTo>
                  <a:lnTo>
                    <a:pt x="1270" y="567"/>
                  </a:lnTo>
                  <a:lnTo>
                    <a:pt x="1268" y="582"/>
                  </a:lnTo>
                  <a:lnTo>
                    <a:pt x="1263" y="599"/>
                  </a:lnTo>
                  <a:lnTo>
                    <a:pt x="1256" y="614"/>
                  </a:lnTo>
                  <a:lnTo>
                    <a:pt x="1246" y="629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15" y="663"/>
                  </a:lnTo>
                  <a:lnTo>
                    <a:pt x="1187" y="688"/>
                  </a:lnTo>
                  <a:lnTo>
                    <a:pt x="1156" y="716"/>
                  </a:lnTo>
                  <a:lnTo>
                    <a:pt x="1117" y="748"/>
                  </a:lnTo>
                  <a:lnTo>
                    <a:pt x="1073" y="779"/>
                  </a:lnTo>
                  <a:lnTo>
                    <a:pt x="1025" y="810"/>
                  </a:lnTo>
                  <a:lnTo>
                    <a:pt x="998" y="825"/>
                  </a:lnTo>
                  <a:lnTo>
                    <a:pt x="970" y="840"/>
                  </a:lnTo>
                  <a:lnTo>
                    <a:pt x="941" y="855"/>
                  </a:lnTo>
                  <a:lnTo>
                    <a:pt x="911" y="868"/>
                  </a:lnTo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0" name="Freeform 9"/>
          <p:cNvSpPr>
            <a:spLocks/>
          </p:cNvSpPr>
          <p:nvPr/>
        </p:nvSpPr>
        <p:spPr bwMode="auto">
          <a:xfrm>
            <a:off x="2208610" y="4673204"/>
            <a:ext cx="906066" cy="810816"/>
          </a:xfrm>
          <a:custGeom>
            <a:avLst/>
            <a:gdLst>
              <a:gd name="T0" fmla="*/ 658 w 761"/>
              <a:gd name="T1" fmla="*/ 74 h 681"/>
              <a:gd name="T2" fmla="*/ 658 w 761"/>
              <a:gd name="T3" fmla="*/ 74 h 681"/>
              <a:gd name="T4" fmla="*/ 665 w 761"/>
              <a:gd name="T5" fmla="*/ 26 h 681"/>
              <a:gd name="T6" fmla="*/ 665 w 761"/>
              <a:gd name="T7" fmla="*/ 26 h 681"/>
              <a:gd name="T8" fmla="*/ 668 w 761"/>
              <a:gd name="T9" fmla="*/ 0 h 681"/>
              <a:gd name="T10" fmla="*/ 668 w 761"/>
              <a:gd name="T11" fmla="*/ 0 h 681"/>
              <a:gd name="T12" fmla="*/ 627 w 761"/>
              <a:gd name="T13" fmla="*/ 30 h 681"/>
              <a:gd name="T14" fmla="*/ 627 w 761"/>
              <a:gd name="T15" fmla="*/ 30 h 681"/>
              <a:gd name="T16" fmla="*/ 536 w 761"/>
              <a:gd name="T17" fmla="*/ 97 h 681"/>
              <a:gd name="T18" fmla="*/ 453 w 761"/>
              <a:gd name="T19" fmla="*/ 162 h 681"/>
              <a:gd name="T20" fmla="*/ 375 w 761"/>
              <a:gd name="T21" fmla="*/ 223 h 681"/>
              <a:gd name="T22" fmla="*/ 306 w 761"/>
              <a:gd name="T23" fmla="*/ 281 h 681"/>
              <a:gd name="T24" fmla="*/ 306 w 761"/>
              <a:gd name="T25" fmla="*/ 281 h 681"/>
              <a:gd name="T26" fmla="*/ 235 w 761"/>
              <a:gd name="T27" fmla="*/ 340 h 681"/>
              <a:gd name="T28" fmla="*/ 174 w 761"/>
              <a:gd name="T29" fmla="*/ 393 h 681"/>
              <a:gd name="T30" fmla="*/ 121 w 761"/>
              <a:gd name="T31" fmla="*/ 441 h 681"/>
              <a:gd name="T32" fmla="*/ 78 w 761"/>
              <a:gd name="T33" fmla="*/ 481 h 681"/>
              <a:gd name="T34" fmla="*/ 20 w 761"/>
              <a:gd name="T35" fmla="*/ 535 h 681"/>
              <a:gd name="T36" fmla="*/ 0 w 761"/>
              <a:gd name="T37" fmla="*/ 555 h 681"/>
              <a:gd name="T38" fmla="*/ 30 w 761"/>
              <a:gd name="T39" fmla="*/ 681 h 681"/>
              <a:gd name="T40" fmla="*/ 30 w 761"/>
              <a:gd name="T41" fmla="*/ 681 h 681"/>
              <a:gd name="T42" fmla="*/ 53 w 761"/>
              <a:gd name="T43" fmla="*/ 658 h 681"/>
              <a:gd name="T44" fmla="*/ 126 w 761"/>
              <a:gd name="T45" fmla="*/ 592 h 681"/>
              <a:gd name="T46" fmla="*/ 180 w 761"/>
              <a:gd name="T47" fmla="*/ 544 h 681"/>
              <a:gd name="T48" fmla="*/ 247 w 761"/>
              <a:gd name="T49" fmla="*/ 486 h 681"/>
              <a:gd name="T50" fmla="*/ 324 w 761"/>
              <a:gd name="T51" fmla="*/ 421 h 681"/>
              <a:gd name="T52" fmla="*/ 415 w 761"/>
              <a:gd name="T53" fmla="*/ 350 h 681"/>
              <a:gd name="T54" fmla="*/ 415 w 761"/>
              <a:gd name="T55" fmla="*/ 350 h 681"/>
              <a:gd name="T56" fmla="*/ 491 w 761"/>
              <a:gd name="T57" fmla="*/ 291 h 681"/>
              <a:gd name="T58" fmla="*/ 574 w 761"/>
              <a:gd name="T59" fmla="*/ 228 h 681"/>
              <a:gd name="T60" fmla="*/ 665 w 761"/>
              <a:gd name="T61" fmla="*/ 162 h 681"/>
              <a:gd name="T62" fmla="*/ 761 w 761"/>
              <a:gd name="T63" fmla="*/ 92 h 681"/>
              <a:gd name="T64" fmla="*/ 761 w 761"/>
              <a:gd name="T65" fmla="*/ 92 h 681"/>
              <a:gd name="T66" fmla="*/ 658 w 761"/>
              <a:gd name="T67" fmla="*/ 74 h 681"/>
              <a:gd name="T68" fmla="*/ 658 w 761"/>
              <a:gd name="T69" fmla="*/ 74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1" h="681">
                <a:moveTo>
                  <a:pt x="658" y="74"/>
                </a:moveTo>
                <a:lnTo>
                  <a:pt x="658" y="74"/>
                </a:lnTo>
                <a:lnTo>
                  <a:pt x="665" y="26"/>
                </a:lnTo>
                <a:lnTo>
                  <a:pt x="665" y="26"/>
                </a:lnTo>
                <a:lnTo>
                  <a:pt x="668" y="0"/>
                </a:lnTo>
                <a:lnTo>
                  <a:pt x="668" y="0"/>
                </a:lnTo>
                <a:lnTo>
                  <a:pt x="627" y="30"/>
                </a:lnTo>
                <a:lnTo>
                  <a:pt x="627" y="30"/>
                </a:lnTo>
                <a:lnTo>
                  <a:pt x="536" y="97"/>
                </a:lnTo>
                <a:lnTo>
                  <a:pt x="453" y="162"/>
                </a:lnTo>
                <a:lnTo>
                  <a:pt x="375" y="223"/>
                </a:lnTo>
                <a:lnTo>
                  <a:pt x="306" y="281"/>
                </a:lnTo>
                <a:lnTo>
                  <a:pt x="306" y="281"/>
                </a:lnTo>
                <a:lnTo>
                  <a:pt x="235" y="340"/>
                </a:lnTo>
                <a:lnTo>
                  <a:pt x="174" y="393"/>
                </a:lnTo>
                <a:lnTo>
                  <a:pt x="121" y="441"/>
                </a:lnTo>
                <a:lnTo>
                  <a:pt x="78" y="481"/>
                </a:lnTo>
                <a:lnTo>
                  <a:pt x="20" y="535"/>
                </a:lnTo>
                <a:lnTo>
                  <a:pt x="0" y="555"/>
                </a:lnTo>
                <a:lnTo>
                  <a:pt x="30" y="681"/>
                </a:lnTo>
                <a:lnTo>
                  <a:pt x="30" y="681"/>
                </a:lnTo>
                <a:lnTo>
                  <a:pt x="53" y="658"/>
                </a:lnTo>
                <a:lnTo>
                  <a:pt x="126" y="592"/>
                </a:lnTo>
                <a:lnTo>
                  <a:pt x="180" y="544"/>
                </a:lnTo>
                <a:lnTo>
                  <a:pt x="247" y="486"/>
                </a:lnTo>
                <a:lnTo>
                  <a:pt x="324" y="421"/>
                </a:lnTo>
                <a:lnTo>
                  <a:pt x="415" y="350"/>
                </a:lnTo>
                <a:lnTo>
                  <a:pt x="415" y="350"/>
                </a:lnTo>
                <a:lnTo>
                  <a:pt x="491" y="291"/>
                </a:lnTo>
                <a:lnTo>
                  <a:pt x="574" y="228"/>
                </a:lnTo>
                <a:lnTo>
                  <a:pt x="665" y="162"/>
                </a:lnTo>
                <a:lnTo>
                  <a:pt x="761" y="92"/>
                </a:lnTo>
                <a:lnTo>
                  <a:pt x="761" y="92"/>
                </a:lnTo>
                <a:lnTo>
                  <a:pt x="658" y="74"/>
                </a:lnTo>
                <a:lnTo>
                  <a:pt x="658" y="7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151585" y="2088357"/>
            <a:ext cx="2094310" cy="1825229"/>
          </a:xfrm>
          <a:custGeom>
            <a:avLst/>
            <a:gdLst>
              <a:gd name="T0" fmla="*/ 1640 w 1759"/>
              <a:gd name="T1" fmla="*/ 144 h 1533"/>
              <a:gd name="T2" fmla="*/ 1607 w 1759"/>
              <a:gd name="T3" fmla="*/ 134 h 1533"/>
              <a:gd name="T4" fmla="*/ 1587 w 1759"/>
              <a:gd name="T5" fmla="*/ 101 h 1533"/>
              <a:gd name="T6" fmla="*/ 1609 w 1759"/>
              <a:gd name="T7" fmla="*/ 37 h 1533"/>
              <a:gd name="T8" fmla="*/ 1607 w 1759"/>
              <a:gd name="T9" fmla="*/ 9 h 1533"/>
              <a:gd name="T10" fmla="*/ 1222 w 1759"/>
              <a:gd name="T11" fmla="*/ 118 h 1533"/>
              <a:gd name="T12" fmla="*/ 898 w 1759"/>
              <a:gd name="T13" fmla="*/ 245 h 1533"/>
              <a:gd name="T14" fmla="*/ 716 w 1759"/>
              <a:gd name="T15" fmla="*/ 341 h 1533"/>
              <a:gd name="T16" fmla="*/ 399 w 1759"/>
              <a:gd name="T17" fmla="*/ 571 h 1533"/>
              <a:gd name="T18" fmla="*/ 172 w 1759"/>
              <a:gd name="T19" fmla="*/ 833 h 1533"/>
              <a:gd name="T20" fmla="*/ 22 w 1759"/>
              <a:gd name="T21" fmla="*/ 1124 h 1533"/>
              <a:gd name="T22" fmla="*/ 27 w 1759"/>
              <a:gd name="T23" fmla="*/ 1205 h 1533"/>
              <a:gd name="T24" fmla="*/ 152 w 1759"/>
              <a:gd name="T25" fmla="*/ 1354 h 1533"/>
              <a:gd name="T26" fmla="*/ 251 w 1759"/>
              <a:gd name="T27" fmla="*/ 1533 h 1533"/>
              <a:gd name="T28" fmla="*/ 407 w 1759"/>
              <a:gd name="T29" fmla="*/ 1450 h 1533"/>
              <a:gd name="T30" fmla="*/ 569 w 1759"/>
              <a:gd name="T31" fmla="*/ 1318 h 1533"/>
              <a:gd name="T32" fmla="*/ 585 w 1759"/>
              <a:gd name="T33" fmla="*/ 1300 h 1533"/>
              <a:gd name="T34" fmla="*/ 610 w 1759"/>
              <a:gd name="T35" fmla="*/ 1247 h 1533"/>
              <a:gd name="T36" fmla="*/ 605 w 1759"/>
              <a:gd name="T37" fmla="*/ 1210 h 1533"/>
              <a:gd name="T38" fmla="*/ 579 w 1759"/>
              <a:gd name="T39" fmla="*/ 1189 h 1533"/>
              <a:gd name="T40" fmla="*/ 513 w 1759"/>
              <a:gd name="T41" fmla="*/ 1174 h 1533"/>
              <a:gd name="T42" fmla="*/ 463 w 1759"/>
              <a:gd name="T43" fmla="*/ 1143 h 1533"/>
              <a:gd name="T44" fmla="*/ 440 w 1759"/>
              <a:gd name="T45" fmla="*/ 1086 h 1533"/>
              <a:gd name="T46" fmla="*/ 451 w 1759"/>
              <a:gd name="T47" fmla="*/ 1032 h 1533"/>
              <a:gd name="T48" fmla="*/ 488 w 1759"/>
              <a:gd name="T49" fmla="*/ 976 h 1533"/>
              <a:gd name="T50" fmla="*/ 551 w 1759"/>
              <a:gd name="T51" fmla="*/ 913 h 1533"/>
              <a:gd name="T52" fmla="*/ 620 w 1759"/>
              <a:gd name="T53" fmla="*/ 870 h 1533"/>
              <a:gd name="T54" fmla="*/ 675 w 1759"/>
              <a:gd name="T55" fmla="*/ 865 h 1533"/>
              <a:gd name="T56" fmla="*/ 713 w 1759"/>
              <a:gd name="T57" fmla="*/ 885 h 1533"/>
              <a:gd name="T58" fmla="*/ 729 w 1759"/>
              <a:gd name="T59" fmla="*/ 903 h 1533"/>
              <a:gd name="T60" fmla="*/ 759 w 1759"/>
              <a:gd name="T61" fmla="*/ 972 h 1533"/>
              <a:gd name="T62" fmla="*/ 759 w 1759"/>
              <a:gd name="T63" fmla="*/ 981 h 1533"/>
              <a:gd name="T64" fmla="*/ 771 w 1759"/>
              <a:gd name="T65" fmla="*/ 1012 h 1533"/>
              <a:gd name="T66" fmla="*/ 827 w 1759"/>
              <a:gd name="T67" fmla="*/ 1029 h 1533"/>
              <a:gd name="T68" fmla="*/ 866 w 1759"/>
              <a:gd name="T69" fmla="*/ 1010 h 1533"/>
              <a:gd name="T70" fmla="*/ 881 w 1759"/>
              <a:gd name="T71" fmla="*/ 997 h 1533"/>
              <a:gd name="T72" fmla="*/ 949 w 1759"/>
              <a:gd name="T73" fmla="*/ 919 h 1533"/>
              <a:gd name="T74" fmla="*/ 1085 w 1759"/>
              <a:gd name="T75" fmla="*/ 698 h 1533"/>
              <a:gd name="T76" fmla="*/ 1100 w 1759"/>
              <a:gd name="T77" fmla="*/ 665 h 1533"/>
              <a:gd name="T78" fmla="*/ 1126 w 1759"/>
              <a:gd name="T79" fmla="*/ 604 h 1533"/>
              <a:gd name="T80" fmla="*/ 1243 w 1759"/>
              <a:gd name="T81" fmla="*/ 415 h 1533"/>
              <a:gd name="T82" fmla="*/ 1326 w 1759"/>
              <a:gd name="T83" fmla="*/ 324 h 1533"/>
              <a:gd name="T84" fmla="*/ 1384 w 1759"/>
              <a:gd name="T85" fmla="*/ 299 h 1533"/>
              <a:gd name="T86" fmla="*/ 1419 w 1759"/>
              <a:gd name="T87" fmla="*/ 306 h 1533"/>
              <a:gd name="T88" fmla="*/ 1438 w 1759"/>
              <a:gd name="T89" fmla="*/ 339 h 1533"/>
              <a:gd name="T90" fmla="*/ 1452 w 1759"/>
              <a:gd name="T91" fmla="*/ 394 h 1533"/>
              <a:gd name="T92" fmla="*/ 1505 w 1759"/>
              <a:gd name="T93" fmla="*/ 458 h 1533"/>
              <a:gd name="T94" fmla="*/ 1564 w 1759"/>
              <a:gd name="T95" fmla="*/ 465 h 1533"/>
              <a:gd name="T96" fmla="*/ 1681 w 1759"/>
              <a:gd name="T97" fmla="*/ 385 h 1533"/>
              <a:gd name="T98" fmla="*/ 1748 w 1759"/>
              <a:gd name="T99" fmla="*/ 295 h 1533"/>
              <a:gd name="T100" fmla="*/ 1754 w 1759"/>
              <a:gd name="T101" fmla="*/ 215 h 1533"/>
              <a:gd name="T102" fmla="*/ 1710 w 1759"/>
              <a:gd name="T103" fmla="*/ 167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59" h="1533">
                <a:moveTo>
                  <a:pt x="1686" y="156"/>
                </a:moveTo>
                <a:lnTo>
                  <a:pt x="1686" y="156"/>
                </a:lnTo>
                <a:lnTo>
                  <a:pt x="1673" y="151"/>
                </a:lnTo>
                <a:lnTo>
                  <a:pt x="1660" y="147"/>
                </a:lnTo>
                <a:lnTo>
                  <a:pt x="1640" y="144"/>
                </a:lnTo>
                <a:lnTo>
                  <a:pt x="1640" y="144"/>
                </a:lnTo>
                <a:lnTo>
                  <a:pt x="1627" y="142"/>
                </a:lnTo>
                <a:lnTo>
                  <a:pt x="1615" y="137"/>
                </a:lnTo>
                <a:lnTo>
                  <a:pt x="1615" y="137"/>
                </a:lnTo>
                <a:lnTo>
                  <a:pt x="1607" y="134"/>
                </a:lnTo>
                <a:lnTo>
                  <a:pt x="1600" y="129"/>
                </a:lnTo>
                <a:lnTo>
                  <a:pt x="1596" y="123"/>
                </a:lnTo>
                <a:lnTo>
                  <a:pt x="1592" y="116"/>
                </a:lnTo>
                <a:lnTo>
                  <a:pt x="1589" y="109"/>
                </a:lnTo>
                <a:lnTo>
                  <a:pt x="1587" y="101"/>
                </a:lnTo>
                <a:lnTo>
                  <a:pt x="1587" y="94"/>
                </a:lnTo>
                <a:lnTo>
                  <a:pt x="1587" y="86"/>
                </a:lnTo>
                <a:lnTo>
                  <a:pt x="1592" y="68"/>
                </a:lnTo>
                <a:lnTo>
                  <a:pt x="1599" y="51"/>
                </a:lnTo>
                <a:lnTo>
                  <a:pt x="1609" y="37"/>
                </a:lnTo>
                <a:lnTo>
                  <a:pt x="1620" y="22"/>
                </a:lnTo>
                <a:lnTo>
                  <a:pt x="1620" y="22"/>
                </a:lnTo>
                <a:lnTo>
                  <a:pt x="1642" y="0"/>
                </a:lnTo>
                <a:lnTo>
                  <a:pt x="1642" y="0"/>
                </a:lnTo>
                <a:lnTo>
                  <a:pt x="1607" y="9"/>
                </a:lnTo>
                <a:lnTo>
                  <a:pt x="1607" y="9"/>
                </a:lnTo>
                <a:lnTo>
                  <a:pt x="1505" y="33"/>
                </a:lnTo>
                <a:lnTo>
                  <a:pt x="1407" y="60"/>
                </a:lnTo>
                <a:lnTo>
                  <a:pt x="1313" y="88"/>
                </a:lnTo>
                <a:lnTo>
                  <a:pt x="1222" y="118"/>
                </a:lnTo>
                <a:lnTo>
                  <a:pt x="1136" y="147"/>
                </a:lnTo>
                <a:lnTo>
                  <a:pt x="1053" y="179"/>
                </a:lnTo>
                <a:lnTo>
                  <a:pt x="974" y="212"/>
                </a:lnTo>
                <a:lnTo>
                  <a:pt x="898" y="245"/>
                </a:lnTo>
                <a:lnTo>
                  <a:pt x="898" y="245"/>
                </a:lnTo>
                <a:lnTo>
                  <a:pt x="823" y="283"/>
                </a:lnTo>
                <a:lnTo>
                  <a:pt x="752" y="319"/>
                </a:lnTo>
                <a:lnTo>
                  <a:pt x="752" y="319"/>
                </a:lnTo>
                <a:lnTo>
                  <a:pt x="716" y="341"/>
                </a:lnTo>
                <a:lnTo>
                  <a:pt x="716" y="341"/>
                </a:lnTo>
                <a:lnTo>
                  <a:pt x="645" y="384"/>
                </a:lnTo>
                <a:lnTo>
                  <a:pt x="577" y="428"/>
                </a:lnTo>
                <a:lnTo>
                  <a:pt x="514" y="475"/>
                </a:lnTo>
                <a:lnTo>
                  <a:pt x="455" y="523"/>
                </a:lnTo>
                <a:lnTo>
                  <a:pt x="399" y="571"/>
                </a:lnTo>
                <a:lnTo>
                  <a:pt x="347" y="622"/>
                </a:lnTo>
                <a:lnTo>
                  <a:pt x="299" y="673"/>
                </a:lnTo>
                <a:lnTo>
                  <a:pt x="253" y="726"/>
                </a:lnTo>
                <a:lnTo>
                  <a:pt x="212" y="779"/>
                </a:lnTo>
                <a:lnTo>
                  <a:pt x="172" y="833"/>
                </a:lnTo>
                <a:lnTo>
                  <a:pt x="137" y="890"/>
                </a:lnTo>
                <a:lnTo>
                  <a:pt x="104" y="948"/>
                </a:lnTo>
                <a:lnTo>
                  <a:pt x="74" y="1005"/>
                </a:lnTo>
                <a:lnTo>
                  <a:pt x="46" y="1065"/>
                </a:lnTo>
                <a:lnTo>
                  <a:pt x="22" y="1124"/>
                </a:lnTo>
                <a:lnTo>
                  <a:pt x="0" y="1186"/>
                </a:lnTo>
                <a:lnTo>
                  <a:pt x="0" y="1186"/>
                </a:lnTo>
                <a:lnTo>
                  <a:pt x="15" y="1195"/>
                </a:lnTo>
                <a:lnTo>
                  <a:pt x="27" y="1205"/>
                </a:lnTo>
                <a:lnTo>
                  <a:pt x="27" y="1205"/>
                </a:lnTo>
                <a:lnTo>
                  <a:pt x="48" y="1225"/>
                </a:lnTo>
                <a:lnTo>
                  <a:pt x="71" y="1250"/>
                </a:lnTo>
                <a:lnTo>
                  <a:pt x="96" y="1280"/>
                </a:lnTo>
                <a:lnTo>
                  <a:pt x="124" y="1315"/>
                </a:lnTo>
                <a:lnTo>
                  <a:pt x="152" y="1354"/>
                </a:lnTo>
                <a:lnTo>
                  <a:pt x="182" y="1399"/>
                </a:lnTo>
                <a:lnTo>
                  <a:pt x="210" y="1447"/>
                </a:lnTo>
                <a:lnTo>
                  <a:pt x="237" y="1500"/>
                </a:lnTo>
                <a:lnTo>
                  <a:pt x="237" y="1500"/>
                </a:lnTo>
                <a:lnTo>
                  <a:pt x="251" y="1533"/>
                </a:lnTo>
                <a:lnTo>
                  <a:pt x="251" y="1533"/>
                </a:lnTo>
                <a:lnTo>
                  <a:pt x="280" y="1521"/>
                </a:lnTo>
                <a:lnTo>
                  <a:pt x="308" y="1506"/>
                </a:lnTo>
                <a:lnTo>
                  <a:pt x="359" y="1478"/>
                </a:lnTo>
                <a:lnTo>
                  <a:pt x="407" y="1450"/>
                </a:lnTo>
                <a:lnTo>
                  <a:pt x="448" y="1420"/>
                </a:lnTo>
                <a:lnTo>
                  <a:pt x="486" y="1392"/>
                </a:lnTo>
                <a:lnTo>
                  <a:pt x="518" y="1364"/>
                </a:lnTo>
                <a:lnTo>
                  <a:pt x="546" y="1339"/>
                </a:lnTo>
                <a:lnTo>
                  <a:pt x="569" y="1318"/>
                </a:lnTo>
                <a:lnTo>
                  <a:pt x="569" y="1318"/>
                </a:lnTo>
                <a:lnTo>
                  <a:pt x="579" y="1306"/>
                </a:lnTo>
                <a:lnTo>
                  <a:pt x="579" y="1306"/>
                </a:lnTo>
                <a:lnTo>
                  <a:pt x="585" y="1300"/>
                </a:lnTo>
                <a:lnTo>
                  <a:pt x="585" y="1300"/>
                </a:lnTo>
                <a:lnTo>
                  <a:pt x="592" y="1290"/>
                </a:lnTo>
                <a:lnTo>
                  <a:pt x="599" y="1280"/>
                </a:lnTo>
                <a:lnTo>
                  <a:pt x="604" y="1270"/>
                </a:lnTo>
                <a:lnTo>
                  <a:pt x="607" y="1258"/>
                </a:lnTo>
                <a:lnTo>
                  <a:pt x="610" y="1247"/>
                </a:lnTo>
                <a:lnTo>
                  <a:pt x="610" y="1237"/>
                </a:lnTo>
                <a:lnTo>
                  <a:pt x="610" y="1227"/>
                </a:lnTo>
                <a:lnTo>
                  <a:pt x="609" y="1217"/>
                </a:lnTo>
                <a:lnTo>
                  <a:pt x="609" y="1217"/>
                </a:lnTo>
                <a:lnTo>
                  <a:pt x="605" y="1210"/>
                </a:lnTo>
                <a:lnTo>
                  <a:pt x="602" y="1205"/>
                </a:lnTo>
                <a:lnTo>
                  <a:pt x="597" y="1200"/>
                </a:lnTo>
                <a:lnTo>
                  <a:pt x="592" y="1195"/>
                </a:lnTo>
                <a:lnTo>
                  <a:pt x="585" y="1192"/>
                </a:lnTo>
                <a:lnTo>
                  <a:pt x="579" y="1189"/>
                </a:lnTo>
                <a:lnTo>
                  <a:pt x="569" y="1187"/>
                </a:lnTo>
                <a:lnTo>
                  <a:pt x="559" y="1186"/>
                </a:lnTo>
                <a:lnTo>
                  <a:pt x="559" y="1186"/>
                </a:lnTo>
                <a:lnTo>
                  <a:pt x="537" y="1181"/>
                </a:lnTo>
                <a:lnTo>
                  <a:pt x="513" y="1174"/>
                </a:lnTo>
                <a:lnTo>
                  <a:pt x="499" y="1167"/>
                </a:lnTo>
                <a:lnTo>
                  <a:pt x="486" y="1161"/>
                </a:lnTo>
                <a:lnTo>
                  <a:pt x="475" y="1152"/>
                </a:lnTo>
                <a:lnTo>
                  <a:pt x="463" y="1143"/>
                </a:lnTo>
                <a:lnTo>
                  <a:pt x="463" y="1143"/>
                </a:lnTo>
                <a:lnTo>
                  <a:pt x="453" y="1129"/>
                </a:lnTo>
                <a:lnTo>
                  <a:pt x="445" y="1113"/>
                </a:lnTo>
                <a:lnTo>
                  <a:pt x="442" y="1105"/>
                </a:lnTo>
                <a:lnTo>
                  <a:pt x="440" y="1096"/>
                </a:lnTo>
                <a:lnTo>
                  <a:pt x="440" y="1086"/>
                </a:lnTo>
                <a:lnTo>
                  <a:pt x="440" y="1076"/>
                </a:lnTo>
                <a:lnTo>
                  <a:pt x="440" y="1067"/>
                </a:lnTo>
                <a:lnTo>
                  <a:pt x="443" y="1055"/>
                </a:lnTo>
                <a:lnTo>
                  <a:pt x="446" y="1043"/>
                </a:lnTo>
                <a:lnTo>
                  <a:pt x="451" y="1032"/>
                </a:lnTo>
                <a:lnTo>
                  <a:pt x="458" y="1019"/>
                </a:lnTo>
                <a:lnTo>
                  <a:pt x="466" y="1005"/>
                </a:lnTo>
                <a:lnTo>
                  <a:pt x="476" y="990"/>
                </a:lnTo>
                <a:lnTo>
                  <a:pt x="488" y="976"/>
                </a:lnTo>
                <a:lnTo>
                  <a:pt x="488" y="976"/>
                </a:lnTo>
                <a:lnTo>
                  <a:pt x="501" y="961"/>
                </a:lnTo>
                <a:lnTo>
                  <a:pt x="518" y="944"/>
                </a:lnTo>
                <a:lnTo>
                  <a:pt x="518" y="944"/>
                </a:lnTo>
                <a:lnTo>
                  <a:pt x="534" y="928"/>
                </a:lnTo>
                <a:lnTo>
                  <a:pt x="551" y="913"/>
                </a:lnTo>
                <a:lnTo>
                  <a:pt x="566" y="901"/>
                </a:lnTo>
                <a:lnTo>
                  <a:pt x="580" y="890"/>
                </a:lnTo>
                <a:lnTo>
                  <a:pt x="594" y="881"/>
                </a:lnTo>
                <a:lnTo>
                  <a:pt x="607" y="875"/>
                </a:lnTo>
                <a:lnTo>
                  <a:pt x="620" y="870"/>
                </a:lnTo>
                <a:lnTo>
                  <a:pt x="632" y="865"/>
                </a:lnTo>
                <a:lnTo>
                  <a:pt x="643" y="863"/>
                </a:lnTo>
                <a:lnTo>
                  <a:pt x="655" y="863"/>
                </a:lnTo>
                <a:lnTo>
                  <a:pt x="665" y="863"/>
                </a:lnTo>
                <a:lnTo>
                  <a:pt x="675" y="865"/>
                </a:lnTo>
                <a:lnTo>
                  <a:pt x="683" y="867"/>
                </a:lnTo>
                <a:lnTo>
                  <a:pt x="693" y="870"/>
                </a:lnTo>
                <a:lnTo>
                  <a:pt x="708" y="880"/>
                </a:lnTo>
                <a:lnTo>
                  <a:pt x="708" y="880"/>
                </a:lnTo>
                <a:lnTo>
                  <a:pt x="713" y="885"/>
                </a:lnTo>
                <a:lnTo>
                  <a:pt x="713" y="885"/>
                </a:lnTo>
                <a:lnTo>
                  <a:pt x="714" y="885"/>
                </a:lnTo>
                <a:lnTo>
                  <a:pt x="714" y="885"/>
                </a:lnTo>
                <a:lnTo>
                  <a:pt x="723" y="895"/>
                </a:lnTo>
                <a:lnTo>
                  <a:pt x="729" y="903"/>
                </a:lnTo>
                <a:lnTo>
                  <a:pt x="741" y="924"/>
                </a:lnTo>
                <a:lnTo>
                  <a:pt x="751" y="944"/>
                </a:lnTo>
                <a:lnTo>
                  <a:pt x="756" y="964"/>
                </a:lnTo>
                <a:lnTo>
                  <a:pt x="756" y="964"/>
                </a:lnTo>
                <a:lnTo>
                  <a:pt x="759" y="972"/>
                </a:lnTo>
                <a:lnTo>
                  <a:pt x="759" y="972"/>
                </a:lnTo>
                <a:lnTo>
                  <a:pt x="759" y="972"/>
                </a:lnTo>
                <a:lnTo>
                  <a:pt x="759" y="972"/>
                </a:lnTo>
                <a:lnTo>
                  <a:pt x="759" y="981"/>
                </a:lnTo>
                <a:lnTo>
                  <a:pt x="759" y="981"/>
                </a:lnTo>
                <a:lnTo>
                  <a:pt x="761" y="990"/>
                </a:lnTo>
                <a:lnTo>
                  <a:pt x="764" y="999"/>
                </a:lnTo>
                <a:lnTo>
                  <a:pt x="767" y="1007"/>
                </a:lnTo>
                <a:lnTo>
                  <a:pt x="771" y="1012"/>
                </a:lnTo>
                <a:lnTo>
                  <a:pt x="771" y="1012"/>
                </a:lnTo>
                <a:lnTo>
                  <a:pt x="779" y="1022"/>
                </a:lnTo>
                <a:lnTo>
                  <a:pt x="790" y="1027"/>
                </a:lnTo>
                <a:lnTo>
                  <a:pt x="802" y="1030"/>
                </a:lnTo>
                <a:lnTo>
                  <a:pt x="814" y="1030"/>
                </a:lnTo>
                <a:lnTo>
                  <a:pt x="827" y="1029"/>
                </a:lnTo>
                <a:lnTo>
                  <a:pt x="840" y="1024"/>
                </a:lnTo>
                <a:lnTo>
                  <a:pt x="853" y="1019"/>
                </a:lnTo>
                <a:lnTo>
                  <a:pt x="865" y="1010"/>
                </a:lnTo>
                <a:lnTo>
                  <a:pt x="865" y="1010"/>
                </a:lnTo>
                <a:lnTo>
                  <a:pt x="866" y="1010"/>
                </a:lnTo>
                <a:lnTo>
                  <a:pt x="866" y="1010"/>
                </a:lnTo>
                <a:lnTo>
                  <a:pt x="866" y="1009"/>
                </a:lnTo>
                <a:lnTo>
                  <a:pt x="866" y="1009"/>
                </a:lnTo>
                <a:lnTo>
                  <a:pt x="881" y="997"/>
                </a:lnTo>
                <a:lnTo>
                  <a:pt x="881" y="997"/>
                </a:lnTo>
                <a:lnTo>
                  <a:pt x="881" y="997"/>
                </a:lnTo>
                <a:lnTo>
                  <a:pt x="881" y="997"/>
                </a:lnTo>
                <a:lnTo>
                  <a:pt x="901" y="976"/>
                </a:lnTo>
                <a:lnTo>
                  <a:pt x="924" y="951"/>
                </a:lnTo>
                <a:lnTo>
                  <a:pt x="949" y="919"/>
                </a:lnTo>
                <a:lnTo>
                  <a:pt x="977" y="885"/>
                </a:lnTo>
                <a:lnTo>
                  <a:pt x="1004" y="845"/>
                </a:lnTo>
                <a:lnTo>
                  <a:pt x="1032" y="800"/>
                </a:lnTo>
                <a:lnTo>
                  <a:pt x="1060" y="751"/>
                </a:lnTo>
                <a:lnTo>
                  <a:pt x="1085" y="698"/>
                </a:lnTo>
                <a:lnTo>
                  <a:pt x="1085" y="698"/>
                </a:lnTo>
                <a:lnTo>
                  <a:pt x="1100" y="665"/>
                </a:lnTo>
                <a:lnTo>
                  <a:pt x="1100" y="665"/>
                </a:lnTo>
                <a:lnTo>
                  <a:pt x="1100" y="665"/>
                </a:lnTo>
                <a:lnTo>
                  <a:pt x="1100" y="665"/>
                </a:lnTo>
                <a:lnTo>
                  <a:pt x="1100" y="665"/>
                </a:lnTo>
                <a:lnTo>
                  <a:pt x="1100" y="663"/>
                </a:lnTo>
                <a:lnTo>
                  <a:pt x="1100" y="663"/>
                </a:lnTo>
                <a:lnTo>
                  <a:pt x="1113" y="633"/>
                </a:lnTo>
                <a:lnTo>
                  <a:pt x="1126" y="604"/>
                </a:lnTo>
                <a:lnTo>
                  <a:pt x="1141" y="576"/>
                </a:lnTo>
                <a:lnTo>
                  <a:pt x="1154" y="549"/>
                </a:lnTo>
                <a:lnTo>
                  <a:pt x="1184" y="500"/>
                </a:lnTo>
                <a:lnTo>
                  <a:pt x="1215" y="455"/>
                </a:lnTo>
                <a:lnTo>
                  <a:pt x="1243" y="415"/>
                </a:lnTo>
                <a:lnTo>
                  <a:pt x="1271" y="382"/>
                </a:lnTo>
                <a:lnTo>
                  <a:pt x="1296" y="354"/>
                </a:lnTo>
                <a:lnTo>
                  <a:pt x="1316" y="333"/>
                </a:lnTo>
                <a:lnTo>
                  <a:pt x="1316" y="333"/>
                </a:lnTo>
                <a:lnTo>
                  <a:pt x="1326" y="324"/>
                </a:lnTo>
                <a:lnTo>
                  <a:pt x="1338" y="316"/>
                </a:lnTo>
                <a:lnTo>
                  <a:pt x="1348" y="309"/>
                </a:lnTo>
                <a:lnTo>
                  <a:pt x="1361" y="304"/>
                </a:lnTo>
                <a:lnTo>
                  <a:pt x="1372" y="301"/>
                </a:lnTo>
                <a:lnTo>
                  <a:pt x="1384" y="299"/>
                </a:lnTo>
                <a:lnTo>
                  <a:pt x="1395" y="299"/>
                </a:lnTo>
                <a:lnTo>
                  <a:pt x="1407" y="301"/>
                </a:lnTo>
                <a:lnTo>
                  <a:pt x="1407" y="301"/>
                </a:lnTo>
                <a:lnTo>
                  <a:pt x="1412" y="303"/>
                </a:lnTo>
                <a:lnTo>
                  <a:pt x="1419" y="306"/>
                </a:lnTo>
                <a:lnTo>
                  <a:pt x="1424" y="311"/>
                </a:lnTo>
                <a:lnTo>
                  <a:pt x="1429" y="316"/>
                </a:lnTo>
                <a:lnTo>
                  <a:pt x="1432" y="323"/>
                </a:lnTo>
                <a:lnTo>
                  <a:pt x="1435" y="331"/>
                </a:lnTo>
                <a:lnTo>
                  <a:pt x="1438" y="339"/>
                </a:lnTo>
                <a:lnTo>
                  <a:pt x="1440" y="349"/>
                </a:lnTo>
                <a:lnTo>
                  <a:pt x="1440" y="349"/>
                </a:lnTo>
                <a:lnTo>
                  <a:pt x="1442" y="362"/>
                </a:lnTo>
                <a:lnTo>
                  <a:pt x="1445" y="377"/>
                </a:lnTo>
                <a:lnTo>
                  <a:pt x="1452" y="394"/>
                </a:lnTo>
                <a:lnTo>
                  <a:pt x="1460" y="410"/>
                </a:lnTo>
                <a:lnTo>
                  <a:pt x="1470" y="427"/>
                </a:lnTo>
                <a:lnTo>
                  <a:pt x="1481" y="440"/>
                </a:lnTo>
                <a:lnTo>
                  <a:pt x="1496" y="453"/>
                </a:lnTo>
                <a:lnTo>
                  <a:pt x="1505" y="458"/>
                </a:lnTo>
                <a:lnTo>
                  <a:pt x="1513" y="461"/>
                </a:lnTo>
                <a:lnTo>
                  <a:pt x="1513" y="461"/>
                </a:lnTo>
                <a:lnTo>
                  <a:pt x="1528" y="465"/>
                </a:lnTo>
                <a:lnTo>
                  <a:pt x="1546" y="466"/>
                </a:lnTo>
                <a:lnTo>
                  <a:pt x="1564" y="465"/>
                </a:lnTo>
                <a:lnTo>
                  <a:pt x="1584" y="458"/>
                </a:lnTo>
                <a:lnTo>
                  <a:pt x="1605" y="447"/>
                </a:lnTo>
                <a:lnTo>
                  <a:pt x="1629" y="432"/>
                </a:lnTo>
                <a:lnTo>
                  <a:pt x="1653" y="412"/>
                </a:lnTo>
                <a:lnTo>
                  <a:pt x="1681" y="385"/>
                </a:lnTo>
                <a:lnTo>
                  <a:pt x="1681" y="385"/>
                </a:lnTo>
                <a:lnTo>
                  <a:pt x="1705" y="361"/>
                </a:lnTo>
                <a:lnTo>
                  <a:pt x="1723" y="337"/>
                </a:lnTo>
                <a:lnTo>
                  <a:pt x="1738" y="314"/>
                </a:lnTo>
                <a:lnTo>
                  <a:pt x="1748" y="295"/>
                </a:lnTo>
                <a:lnTo>
                  <a:pt x="1754" y="276"/>
                </a:lnTo>
                <a:lnTo>
                  <a:pt x="1759" y="258"/>
                </a:lnTo>
                <a:lnTo>
                  <a:pt x="1759" y="243"/>
                </a:lnTo>
                <a:lnTo>
                  <a:pt x="1758" y="228"/>
                </a:lnTo>
                <a:lnTo>
                  <a:pt x="1754" y="215"/>
                </a:lnTo>
                <a:lnTo>
                  <a:pt x="1748" y="204"/>
                </a:lnTo>
                <a:lnTo>
                  <a:pt x="1739" y="192"/>
                </a:lnTo>
                <a:lnTo>
                  <a:pt x="1731" y="184"/>
                </a:lnTo>
                <a:lnTo>
                  <a:pt x="1720" y="174"/>
                </a:lnTo>
                <a:lnTo>
                  <a:pt x="1710" y="167"/>
                </a:lnTo>
                <a:lnTo>
                  <a:pt x="1698" y="161"/>
                </a:lnTo>
                <a:lnTo>
                  <a:pt x="1686" y="156"/>
                </a:lnTo>
                <a:lnTo>
                  <a:pt x="1686" y="156"/>
                </a:lnTo>
                <a:close/>
              </a:path>
            </a:pathLst>
          </a:custGeom>
          <a:solidFill>
            <a:schemeClr val="accent6"/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" name="Group 18"/>
          <p:cNvGrpSpPr/>
          <p:nvPr/>
        </p:nvGrpSpPr>
        <p:grpSpPr>
          <a:xfrm>
            <a:off x="3450432" y="2880123"/>
            <a:ext cx="2041922" cy="2038351"/>
            <a:chOff x="4600576" y="2697163"/>
            <a:chExt cx="2722562" cy="2717801"/>
          </a:xfrm>
          <a:solidFill>
            <a:schemeClr val="accent6">
              <a:lumMod val="75000"/>
            </a:schemeClr>
          </a:solidFill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395913" y="3536951"/>
              <a:ext cx="1927225" cy="1878013"/>
            </a:xfrm>
            <a:custGeom>
              <a:avLst/>
              <a:gdLst>
                <a:gd name="T0" fmla="*/ 958 w 1214"/>
                <a:gd name="T1" fmla="*/ 678 h 1183"/>
                <a:gd name="T2" fmla="*/ 906 w 1214"/>
                <a:gd name="T3" fmla="*/ 664 h 1183"/>
                <a:gd name="T4" fmla="*/ 896 w 1214"/>
                <a:gd name="T5" fmla="*/ 663 h 1183"/>
                <a:gd name="T6" fmla="*/ 873 w 1214"/>
                <a:gd name="T7" fmla="*/ 654 h 1183"/>
                <a:gd name="T8" fmla="*/ 860 w 1214"/>
                <a:gd name="T9" fmla="*/ 636 h 1183"/>
                <a:gd name="T10" fmla="*/ 853 w 1214"/>
                <a:gd name="T11" fmla="*/ 616 h 1183"/>
                <a:gd name="T12" fmla="*/ 867 w 1214"/>
                <a:gd name="T13" fmla="*/ 569 h 1183"/>
                <a:gd name="T14" fmla="*/ 885 w 1214"/>
                <a:gd name="T15" fmla="*/ 542 h 1183"/>
                <a:gd name="T16" fmla="*/ 968 w 1214"/>
                <a:gd name="T17" fmla="*/ 466 h 1183"/>
                <a:gd name="T18" fmla="*/ 1100 w 1214"/>
                <a:gd name="T19" fmla="*/ 375 h 1183"/>
                <a:gd name="T20" fmla="*/ 1214 w 1214"/>
                <a:gd name="T21" fmla="*/ 317 h 1183"/>
                <a:gd name="T22" fmla="*/ 1187 w 1214"/>
                <a:gd name="T23" fmla="*/ 261 h 1183"/>
                <a:gd name="T24" fmla="*/ 1100 w 1214"/>
                <a:gd name="T25" fmla="*/ 119 h 1183"/>
                <a:gd name="T26" fmla="*/ 1019 w 1214"/>
                <a:gd name="T27" fmla="*/ 23 h 1183"/>
                <a:gd name="T28" fmla="*/ 929 w 1214"/>
                <a:gd name="T29" fmla="*/ 48 h 1183"/>
                <a:gd name="T30" fmla="*/ 708 w 1214"/>
                <a:gd name="T31" fmla="*/ 190 h 1183"/>
                <a:gd name="T32" fmla="*/ 460 w 1214"/>
                <a:gd name="T33" fmla="*/ 330 h 1183"/>
                <a:gd name="T34" fmla="*/ 197 w 1214"/>
                <a:gd name="T35" fmla="*/ 468 h 1183"/>
                <a:gd name="T36" fmla="*/ 60 w 1214"/>
                <a:gd name="T37" fmla="*/ 578 h 1183"/>
                <a:gd name="T38" fmla="*/ 104 w 1214"/>
                <a:gd name="T39" fmla="*/ 620 h 1183"/>
                <a:gd name="T40" fmla="*/ 124 w 1214"/>
                <a:gd name="T41" fmla="*/ 645 h 1183"/>
                <a:gd name="T42" fmla="*/ 141 w 1214"/>
                <a:gd name="T43" fmla="*/ 666 h 1183"/>
                <a:gd name="T44" fmla="*/ 152 w 1214"/>
                <a:gd name="T45" fmla="*/ 688 h 1183"/>
                <a:gd name="T46" fmla="*/ 162 w 1214"/>
                <a:gd name="T47" fmla="*/ 709 h 1183"/>
                <a:gd name="T48" fmla="*/ 167 w 1214"/>
                <a:gd name="T49" fmla="*/ 759 h 1183"/>
                <a:gd name="T50" fmla="*/ 149 w 1214"/>
                <a:gd name="T51" fmla="*/ 797 h 1183"/>
                <a:gd name="T52" fmla="*/ 118 w 1214"/>
                <a:gd name="T53" fmla="*/ 823 h 1183"/>
                <a:gd name="T54" fmla="*/ 70 w 1214"/>
                <a:gd name="T55" fmla="*/ 843 h 1183"/>
                <a:gd name="T56" fmla="*/ 38 w 1214"/>
                <a:gd name="T57" fmla="*/ 848 h 1183"/>
                <a:gd name="T58" fmla="*/ 12 w 1214"/>
                <a:gd name="T59" fmla="*/ 864 h 1183"/>
                <a:gd name="T60" fmla="*/ 0 w 1214"/>
                <a:gd name="T61" fmla="*/ 888 h 1183"/>
                <a:gd name="T62" fmla="*/ 4 w 1214"/>
                <a:gd name="T63" fmla="*/ 916 h 1183"/>
                <a:gd name="T64" fmla="*/ 35 w 1214"/>
                <a:gd name="T65" fmla="*/ 969 h 1183"/>
                <a:gd name="T66" fmla="*/ 100 w 1214"/>
                <a:gd name="T67" fmla="*/ 1026 h 1183"/>
                <a:gd name="T68" fmla="*/ 124 w 1214"/>
                <a:gd name="T69" fmla="*/ 1046 h 1183"/>
                <a:gd name="T70" fmla="*/ 228 w 1214"/>
                <a:gd name="T71" fmla="*/ 1117 h 1183"/>
                <a:gd name="T72" fmla="*/ 328 w 1214"/>
                <a:gd name="T73" fmla="*/ 1169 h 1183"/>
                <a:gd name="T74" fmla="*/ 382 w 1214"/>
                <a:gd name="T75" fmla="*/ 1145 h 1183"/>
                <a:gd name="T76" fmla="*/ 433 w 1214"/>
                <a:gd name="T77" fmla="*/ 1045 h 1183"/>
                <a:gd name="T78" fmla="*/ 516 w 1214"/>
                <a:gd name="T79" fmla="*/ 927 h 1183"/>
                <a:gd name="T80" fmla="*/ 582 w 1214"/>
                <a:gd name="T81" fmla="*/ 851 h 1183"/>
                <a:gd name="T82" fmla="*/ 605 w 1214"/>
                <a:gd name="T83" fmla="*/ 835 h 1183"/>
                <a:gd name="T84" fmla="*/ 643 w 1214"/>
                <a:gd name="T85" fmla="*/ 818 h 1183"/>
                <a:gd name="T86" fmla="*/ 680 w 1214"/>
                <a:gd name="T87" fmla="*/ 823 h 1183"/>
                <a:gd name="T88" fmla="*/ 696 w 1214"/>
                <a:gd name="T89" fmla="*/ 840 h 1183"/>
                <a:gd name="T90" fmla="*/ 705 w 1214"/>
                <a:gd name="T91" fmla="*/ 868 h 1183"/>
                <a:gd name="T92" fmla="*/ 713 w 1214"/>
                <a:gd name="T93" fmla="*/ 902 h 1183"/>
                <a:gd name="T94" fmla="*/ 733 w 1214"/>
                <a:gd name="T95" fmla="*/ 942 h 1183"/>
                <a:gd name="T96" fmla="*/ 764 w 1214"/>
                <a:gd name="T97" fmla="*/ 974 h 1183"/>
                <a:gd name="T98" fmla="*/ 789 w 1214"/>
                <a:gd name="T99" fmla="*/ 983 h 1183"/>
                <a:gd name="T100" fmla="*/ 817 w 1214"/>
                <a:gd name="T101" fmla="*/ 985 h 1183"/>
                <a:gd name="T102" fmla="*/ 850 w 1214"/>
                <a:gd name="T103" fmla="*/ 977 h 1183"/>
                <a:gd name="T104" fmla="*/ 888 w 1214"/>
                <a:gd name="T105" fmla="*/ 955 h 1183"/>
                <a:gd name="T106" fmla="*/ 948 w 1214"/>
                <a:gd name="T107" fmla="*/ 904 h 1183"/>
                <a:gd name="T108" fmla="*/ 984 w 1214"/>
                <a:gd name="T109" fmla="*/ 861 h 1183"/>
                <a:gd name="T110" fmla="*/ 1017 w 1214"/>
                <a:gd name="T111" fmla="*/ 807 h 1183"/>
                <a:gd name="T112" fmla="*/ 1025 w 1214"/>
                <a:gd name="T113" fmla="*/ 762 h 1183"/>
                <a:gd name="T114" fmla="*/ 1015 w 1214"/>
                <a:gd name="T115" fmla="*/ 727 h 1183"/>
                <a:gd name="T116" fmla="*/ 994 w 1214"/>
                <a:gd name="T117" fmla="*/ 701 h 1183"/>
                <a:gd name="T118" fmla="*/ 976 w 1214"/>
                <a:gd name="T119" fmla="*/ 688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14" h="1183">
                  <a:moveTo>
                    <a:pt x="976" y="688"/>
                  </a:moveTo>
                  <a:lnTo>
                    <a:pt x="976" y="688"/>
                  </a:lnTo>
                  <a:lnTo>
                    <a:pt x="958" y="678"/>
                  </a:lnTo>
                  <a:lnTo>
                    <a:pt x="938" y="671"/>
                  </a:lnTo>
                  <a:lnTo>
                    <a:pt x="921" y="666"/>
                  </a:lnTo>
                  <a:lnTo>
                    <a:pt x="906" y="664"/>
                  </a:lnTo>
                  <a:lnTo>
                    <a:pt x="906" y="664"/>
                  </a:lnTo>
                  <a:lnTo>
                    <a:pt x="896" y="663"/>
                  </a:lnTo>
                  <a:lnTo>
                    <a:pt x="896" y="663"/>
                  </a:lnTo>
                  <a:lnTo>
                    <a:pt x="883" y="659"/>
                  </a:lnTo>
                  <a:lnTo>
                    <a:pt x="873" y="654"/>
                  </a:lnTo>
                  <a:lnTo>
                    <a:pt x="873" y="654"/>
                  </a:lnTo>
                  <a:lnTo>
                    <a:pt x="868" y="650"/>
                  </a:lnTo>
                  <a:lnTo>
                    <a:pt x="863" y="643"/>
                  </a:lnTo>
                  <a:lnTo>
                    <a:pt x="860" y="636"/>
                  </a:lnTo>
                  <a:lnTo>
                    <a:pt x="857" y="630"/>
                  </a:lnTo>
                  <a:lnTo>
                    <a:pt x="855" y="623"/>
                  </a:lnTo>
                  <a:lnTo>
                    <a:pt x="853" y="616"/>
                  </a:lnTo>
                  <a:lnTo>
                    <a:pt x="855" y="600"/>
                  </a:lnTo>
                  <a:lnTo>
                    <a:pt x="860" y="585"/>
                  </a:lnTo>
                  <a:lnTo>
                    <a:pt x="867" y="569"/>
                  </a:lnTo>
                  <a:lnTo>
                    <a:pt x="875" y="554"/>
                  </a:lnTo>
                  <a:lnTo>
                    <a:pt x="885" y="542"/>
                  </a:lnTo>
                  <a:lnTo>
                    <a:pt x="885" y="542"/>
                  </a:lnTo>
                  <a:lnTo>
                    <a:pt x="906" y="521"/>
                  </a:lnTo>
                  <a:lnTo>
                    <a:pt x="934" y="494"/>
                  </a:lnTo>
                  <a:lnTo>
                    <a:pt x="968" y="466"/>
                  </a:lnTo>
                  <a:lnTo>
                    <a:pt x="1006" y="436"/>
                  </a:lnTo>
                  <a:lnTo>
                    <a:pt x="1050" y="407"/>
                  </a:lnTo>
                  <a:lnTo>
                    <a:pt x="1100" y="375"/>
                  </a:lnTo>
                  <a:lnTo>
                    <a:pt x="1154" y="345"/>
                  </a:lnTo>
                  <a:lnTo>
                    <a:pt x="1182" y="330"/>
                  </a:lnTo>
                  <a:lnTo>
                    <a:pt x="1214" y="317"/>
                  </a:lnTo>
                  <a:lnTo>
                    <a:pt x="1214" y="317"/>
                  </a:lnTo>
                  <a:lnTo>
                    <a:pt x="1201" y="289"/>
                  </a:lnTo>
                  <a:lnTo>
                    <a:pt x="1187" y="261"/>
                  </a:lnTo>
                  <a:lnTo>
                    <a:pt x="1159" y="208"/>
                  </a:lnTo>
                  <a:lnTo>
                    <a:pt x="1130" y="162"/>
                  </a:lnTo>
                  <a:lnTo>
                    <a:pt x="1100" y="119"/>
                  </a:lnTo>
                  <a:lnTo>
                    <a:pt x="1072" y="82"/>
                  </a:lnTo>
                  <a:lnTo>
                    <a:pt x="1044" y="49"/>
                  </a:lnTo>
                  <a:lnTo>
                    <a:pt x="1019" y="23"/>
                  </a:lnTo>
                  <a:lnTo>
                    <a:pt x="997" y="0"/>
                  </a:lnTo>
                  <a:lnTo>
                    <a:pt x="997" y="0"/>
                  </a:lnTo>
                  <a:lnTo>
                    <a:pt x="929" y="48"/>
                  </a:lnTo>
                  <a:lnTo>
                    <a:pt x="858" y="96"/>
                  </a:lnTo>
                  <a:lnTo>
                    <a:pt x="784" y="142"/>
                  </a:lnTo>
                  <a:lnTo>
                    <a:pt x="708" y="190"/>
                  </a:lnTo>
                  <a:lnTo>
                    <a:pt x="629" y="238"/>
                  </a:lnTo>
                  <a:lnTo>
                    <a:pt x="546" y="284"/>
                  </a:lnTo>
                  <a:lnTo>
                    <a:pt x="460" y="330"/>
                  </a:lnTo>
                  <a:lnTo>
                    <a:pt x="371" y="378"/>
                  </a:lnTo>
                  <a:lnTo>
                    <a:pt x="371" y="378"/>
                  </a:lnTo>
                  <a:lnTo>
                    <a:pt x="197" y="468"/>
                  </a:lnTo>
                  <a:lnTo>
                    <a:pt x="33" y="559"/>
                  </a:lnTo>
                  <a:lnTo>
                    <a:pt x="33" y="559"/>
                  </a:lnTo>
                  <a:lnTo>
                    <a:pt x="60" y="578"/>
                  </a:lnTo>
                  <a:lnTo>
                    <a:pt x="88" y="603"/>
                  </a:lnTo>
                  <a:lnTo>
                    <a:pt x="88" y="603"/>
                  </a:lnTo>
                  <a:lnTo>
                    <a:pt x="104" y="620"/>
                  </a:lnTo>
                  <a:lnTo>
                    <a:pt x="104" y="620"/>
                  </a:lnTo>
                  <a:lnTo>
                    <a:pt x="124" y="645"/>
                  </a:lnTo>
                  <a:lnTo>
                    <a:pt x="124" y="645"/>
                  </a:lnTo>
                  <a:lnTo>
                    <a:pt x="136" y="658"/>
                  </a:lnTo>
                  <a:lnTo>
                    <a:pt x="136" y="658"/>
                  </a:lnTo>
                  <a:lnTo>
                    <a:pt x="141" y="666"/>
                  </a:lnTo>
                  <a:lnTo>
                    <a:pt x="141" y="666"/>
                  </a:lnTo>
                  <a:lnTo>
                    <a:pt x="152" y="688"/>
                  </a:lnTo>
                  <a:lnTo>
                    <a:pt x="152" y="688"/>
                  </a:lnTo>
                  <a:lnTo>
                    <a:pt x="154" y="689"/>
                  </a:lnTo>
                  <a:lnTo>
                    <a:pt x="154" y="689"/>
                  </a:lnTo>
                  <a:lnTo>
                    <a:pt x="162" y="709"/>
                  </a:lnTo>
                  <a:lnTo>
                    <a:pt x="167" y="727"/>
                  </a:lnTo>
                  <a:lnTo>
                    <a:pt x="169" y="744"/>
                  </a:lnTo>
                  <a:lnTo>
                    <a:pt x="167" y="759"/>
                  </a:lnTo>
                  <a:lnTo>
                    <a:pt x="164" y="774"/>
                  </a:lnTo>
                  <a:lnTo>
                    <a:pt x="157" y="785"/>
                  </a:lnTo>
                  <a:lnTo>
                    <a:pt x="149" y="797"/>
                  </a:lnTo>
                  <a:lnTo>
                    <a:pt x="139" y="807"/>
                  </a:lnTo>
                  <a:lnTo>
                    <a:pt x="129" y="815"/>
                  </a:lnTo>
                  <a:lnTo>
                    <a:pt x="118" y="823"/>
                  </a:lnTo>
                  <a:lnTo>
                    <a:pt x="106" y="830"/>
                  </a:lnTo>
                  <a:lnTo>
                    <a:pt x="93" y="835"/>
                  </a:lnTo>
                  <a:lnTo>
                    <a:pt x="70" y="843"/>
                  </a:lnTo>
                  <a:lnTo>
                    <a:pt x="52" y="846"/>
                  </a:lnTo>
                  <a:lnTo>
                    <a:pt x="52" y="846"/>
                  </a:lnTo>
                  <a:lnTo>
                    <a:pt x="38" y="848"/>
                  </a:lnTo>
                  <a:lnTo>
                    <a:pt x="27" y="853"/>
                  </a:lnTo>
                  <a:lnTo>
                    <a:pt x="19" y="858"/>
                  </a:lnTo>
                  <a:lnTo>
                    <a:pt x="12" y="864"/>
                  </a:lnTo>
                  <a:lnTo>
                    <a:pt x="7" y="871"/>
                  </a:lnTo>
                  <a:lnTo>
                    <a:pt x="4" y="879"/>
                  </a:lnTo>
                  <a:lnTo>
                    <a:pt x="0" y="888"/>
                  </a:lnTo>
                  <a:lnTo>
                    <a:pt x="0" y="896"/>
                  </a:lnTo>
                  <a:lnTo>
                    <a:pt x="2" y="906"/>
                  </a:lnTo>
                  <a:lnTo>
                    <a:pt x="4" y="916"/>
                  </a:lnTo>
                  <a:lnTo>
                    <a:pt x="10" y="934"/>
                  </a:lnTo>
                  <a:lnTo>
                    <a:pt x="22" y="952"/>
                  </a:lnTo>
                  <a:lnTo>
                    <a:pt x="35" y="969"/>
                  </a:lnTo>
                  <a:lnTo>
                    <a:pt x="35" y="969"/>
                  </a:lnTo>
                  <a:lnTo>
                    <a:pt x="63" y="995"/>
                  </a:lnTo>
                  <a:lnTo>
                    <a:pt x="100" y="1026"/>
                  </a:lnTo>
                  <a:lnTo>
                    <a:pt x="100" y="1026"/>
                  </a:lnTo>
                  <a:lnTo>
                    <a:pt x="124" y="1046"/>
                  </a:lnTo>
                  <a:lnTo>
                    <a:pt x="124" y="1046"/>
                  </a:lnTo>
                  <a:lnTo>
                    <a:pt x="172" y="1081"/>
                  </a:lnTo>
                  <a:lnTo>
                    <a:pt x="200" y="1099"/>
                  </a:lnTo>
                  <a:lnTo>
                    <a:pt x="228" y="1117"/>
                  </a:lnTo>
                  <a:lnTo>
                    <a:pt x="260" y="1134"/>
                  </a:lnTo>
                  <a:lnTo>
                    <a:pt x="293" y="1152"/>
                  </a:lnTo>
                  <a:lnTo>
                    <a:pt x="328" y="1169"/>
                  </a:lnTo>
                  <a:lnTo>
                    <a:pt x="366" y="1183"/>
                  </a:lnTo>
                  <a:lnTo>
                    <a:pt x="366" y="1183"/>
                  </a:lnTo>
                  <a:lnTo>
                    <a:pt x="382" y="1145"/>
                  </a:lnTo>
                  <a:lnTo>
                    <a:pt x="382" y="1145"/>
                  </a:lnTo>
                  <a:lnTo>
                    <a:pt x="407" y="1093"/>
                  </a:lnTo>
                  <a:lnTo>
                    <a:pt x="433" y="1045"/>
                  </a:lnTo>
                  <a:lnTo>
                    <a:pt x="462" y="1000"/>
                  </a:lnTo>
                  <a:lnTo>
                    <a:pt x="490" y="962"/>
                  </a:lnTo>
                  <a:lnTo>
                    <a:pt x="516" y="927"/>
                  </a:lnTo>
                  <a:lnTo>
                    <a:pt x="541" y="897"/>
                  </a:lnTo>
                  <a:lnTo>
                    <a:pt x="564" y="873"/>
                  </a:lnTo>
                  <a:lnTo>
                    <a:pt x="582" y="851"/>
                  </a:lnTo>
                  <a:lnTo>
                    <a:pt x="582" y="851"/>
                  </a:lnTo>
                  <a:lnTo>
                    <a:pt x="594" y="843"/>
                  </a:lnTo>
                  <a:lnTo>
                    <a:pt x="605" y="835"/>
                  </a:lnTo>
                  <a:lnTo>
                    <a:pt x="617" y="826"/>
                  </a:lnTo>
                  <a:lnTo>
                    <a:pt x="630" y="821"/>
                  </a:lnTo>
                  <a:lnTo>
                    <a:pt x="643" y="818"/>
                  </a:lnTo>
                  <a:lnTo>
                    <a:pt x="657" y="818"/>
                  </a:lnTo>
                  <a:lnTo>
                    <a:pt x="670" y="820"/>
                  </a:lnTo>
                  <a:lnTo>
                    <a:pt x="680" y="823"/>
                  </a:lnTo>
                  <a:lnTo>
                    <a:pt x="680" y="823"/>
                  </a:lnTo>
                  <a:lnTo>
                    <a:pt x="690" y="830"/>
                  </a:lnTo>
                  <a:lnTo>
                    <a:pt x="696" y="840"/>
                  </a:lnTo>
                  <a:lnTo>
                    <a:pt x="701" y="853"/>
                  </a:lnTo>
                  <a:lnTo>
                    <a:pt x="705" y="868"/>
                  </a:lnTo>
                  <a:lnTo>
                    <a:pt x="705" y="868"/>
                  </a:lnTo>
                  <a:lnTo>
                    <a:pt x="706" y="879"/>
                  </a:lnTo>
                  <a:lnTo>
                    <a:pt x="706" y="879"/>
                  </a:lnTo>
                  <a:lnTo>
                    <a:pt x="713" y="902"/>
                  </a:lnTo>
                  <a:lnTo>
                    <a:pt x="720" y="916"/>
                  </a:lnTo>
                  <a:lnTo>
                    <a:pt x="724" y="929"/>
                  </a:lnTo>
                  <a:lnTo>
                    <a:pt x="733" y="942"/>
                  </a:lnTo>
                  <a:lnTo>
                    <a:pt x="743" y="954"/>
                  </a:lnTo>
                  <a:lnTo>
                    <a:pt x="753" y="965"/>
                  </a:lnTo>
                  <a:lnTo>
                    <a:pt x="764" y="974"/>
                  </a:lnTo>
                  <a:lnTo>
                    <a:pt x="764" y="974"/>
                  </a:lnTo>
                  <a:lnTo>
                    <a:pt x="779" y="982"/>
                  </a:lnTo>
                  <a:lnTo>
                    <a:pt x="789" y="983"/>
                  </a:lnTo>
                  <a:lnTo>
                    <a:pt x="797" y="985"/>
                  </a:lnTo>
                  <a:lnTo>
                    <a:pt x="807" y="985"/>
                  </a:lnTo>
                  <a:lnTo>
                    <a:pt x="817" y="985"/>
                  </a:lnTo>
                  <a:lnTo>
                    <a:pt x="827" y="983"/>
                  </a:lnTo>
                  <a:lnTo>
                    <a:pt x="839" y="982"/>
                  </a:lnTo>
                  <a:lnTo>
                    <a:pt x="850" y="977"/>
                  </a:lnTo>
                  <a:lnTo>
                    <a:pt x="862" y="972"/>
                  </a:lnTo>
                  <a:lnTo>
                    <a:pt x="875" y="964"/>
                  </a:lnTo>
                  <a:lnTo>
                    <a:pt x="888" y="955"/>
                  </a:lnTo>
                  <a:lnTo>
                    <a:pt x="901" y="945"/>
                  </a:lnTo>
                  <a:lnTo>
                    <a:pt x="916" y="934"/>
                  </a:lnTo>
                  <a:lnTo>
                    <a:pt x="948" y="904"/>
                  </a:lnTo>
                  <a:lnTo>
                    <a:pt x="948" y="904"/>
                  </a:lnTo>
                  <a:lnTo>
                    <a:pt x="968" y="883"/>
                  </a:lnTo>
                  <a:lnTo>
                    <a:pt x="984" y="861"/>
                  </a:lnTo>
                  <a:lnTo>
                    <a:pt x="999" y="843"/>
                  </a:lnTo>
                  <a:lnTo>
                    <a:pt x="1009" y="823"/>
                  </a:lnTo>
                  <a:lnTo>
                    <a:pt x="1017" y="807"/>
                  </a:lnTo>
                  <a:lnTo>
                    <a:pt x="1022" y="790"/>
                  </a:lnTo>
                  <a:lnTo>
                    <a:pt x="1025" y="775"/>
                  </a:lnTo>
                  <a:lnTo>
                    <a:pt x="1025" y="762"/>
                  </a:lnTo>
                  <a:lnTo>
                    <a:pt x="1024" y="749"/>
                  </a:lnTo>
                  <a:lnTo>
                    <a:pt x="1020" y="737"/>
                  </a:lnTo>
                  <a:lnTo>
                    <a:pt x="1015" y="727"/>
                  </a:lnTo>
                  <a:lnTo>
                    <a:pt x="1010" y="717"/>
                  </a:lnTo>
                  <a:lnTo>
                    <a:pt x="1002" y="707"/>
                  </a:lnTo>
                  <a:lnTo>
                    <a:pt x="994" y="701"/>
                  </a:lnTo>
                  <a:lnTo>
                    <a:pt x="986" y="692"/>
                  </a:lnTo>
                  <a:lnTo>
                    <a:pt x="976" y="688"/>
                  </a:lnTo>
                  <a:lnTo>
                    <a:pt x="976" y="688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600576" y="2697163"/>
              <a:ext cx="1927225" cy="1808163"/>
            </a:xfrm>
            <a:custGeom>
              <a:avLst/>
              <a:gdLst>
                <a:gd name="T0" fmla="*/ 1126 w 1214"/>
                <a:gd name="T1" fmla="*/ 582 h 1139"/>
                <a:gd name="T2" fmla="*/ 1065 w 1214"/>
                <a:gd name="T3" fmla="*/ 509 h 1139"/>
                <a:gd name="T4" fmla="*/ 1047 w 1214"/>
                <a:gd name="T5" fmla="*/ 461 h 1139"/>
                <a:gd name="T6" fmla="*/ 1047 w 1214"/>
                <a:gd name="T7" fmla="*/ 421 h 1139"/>
                <a:gd name="T8" fmla="*/ 1082 w 1214"/>
                <a:gd name="T9" fmla="*/ 373 h 1139"/>
                <a:gd name="T10" fmla="*/ 1140 w 1214"/>
                <a:gd name="T11" fmla="*/ 344 h 1139"/>
                <a:gd name="T12" fmla="*/ 1178 w 1214"/>
                <a:gd name="T13" fmla="*/ 335 h 1139"/>
                <a:gd name="T14" fmla="*/ 1202 w 1214"/>
                <a:gd name="T15" fmla="*/ 321 h 1139"/>
                <a:gd name="T16" fmla="*/ 1214 w 1214"/>
                <a:gd name="T17" fmla="*/ 294 h 1139"/>
                <a:gd name="T18" fmla="*/ 1191 w 1214"/>
                <a:gd name="T19" fmla="*/ 231 h 1139"/>
                <a:gd name="T20" fmla="*/ 1169 w 1214"/>
                <a:gd name="T21" fmla="*/ 208 h 1139"/>
                <a:gd name="T22" fmla="*/ 1151 w 1214"/>
                <a:gd name="T23" fmla="*/ 190 h 1139"/>
                <a:gd name="T24" fmla="*/ 1133 w 1214"/>
                <a:gd name="T25" fmla="*/ 175 h 1139"/>
                <a:gd name="T26" fmla="*/ 1105 w 1214"/>
                <a:gd name="T27" fmla="*/ 152 h 1139"/>
                <a:gd name="T28" fmla="*/ 1072 w 1214"/>
                <a:gd name="T29" fmla="*/ 125 h 1139"/>
                <a:gd name="T30" fmla="*/ 1034 w 1214"/>
                <a:gd name="T31" fmla="*/ 99 h 1139"/>
                <a:gd name="T32" fmla="*/ 992 w 1214"/>
                <a:gd name="T33" fmla="*/ 73 h 1139"/>
                <a:gd name="T34" fmla="*/ 948 w 1214"/>
                <a:gd name="T35" fmla="*/ 46 h 1139"/>
                <a:gd name="T36" fmla="*/ 898 w 1214"/>
                <a:gd name="T37" fmla="*/ 23 h 1139"/>
                <a:gd name="T38" fmla="*/ 834 w 1214"/>
                <a:gd name="T39" fmla="*/ 33 h 1139"/>
                <a:gd name="T40" fmla="*/ 726 w 1214"/>
                <a:gd name="T41" fmla="*/ 220 h 1139"/>
                <a:gd name="T42" fmla="*/ 630 w 1214"/>
                <a:gd name="T43" fmla="*/ 332 h 1139"/>
                <a:gd name="T44" fmla="*/ 615 w 1214"/>
                <a:gd name="T45" fmla="*/ 344 h 1139"/>
                <a:gd name="T46" fmla="*/ 614 w 1214"/>
                <a:gd name="T47" fmla="*/ 345 h 1139"/>
                <a:gd name="T48" fmla="*/ 576 w 1214"/>
                <a:gd name="T49" fmla="*/ 364 h 1139"/>
                <a:gd name="T50" fmla="*/ 528 w 1214"/>
                <a:gd name="T51" fmla="*/ 357 h 1139"/>
                <a:gd name="T52" fmla="*/ 513 w 1214"/>
                <a:gd name="T53" fmla="*/ 334 h 1139"/>
                <a:gd name="T54" fmla="*/ 508 w 1214"/>
                <a:gd name="T55" fmla="*/ 307 h 1139"/>
                <a:gd name="T56" fmla="*/ 505 w 1214"/>
                <a:gd name="T57" fmla="*/ 299 h 1139"/>
                <a:gd name="T58" fmla="*/ 478 w 1214"/>
                <a:gd name="T59" fmla="*/ 238 h 1139"/>
                <a:gd name="T60" fmla="*/ 462 w 1214"/>
                <a:gd name="T61" fmla="*/ 220 h 1139"/>
                <a:gd name="T62" fmla="*/ 442 w 1214"/>
                <a:gd name="T63" fmla="*/ 205 h 1139"/>
                <a:gd name="T64" fmla="*/ 404 w 1214"/>
                <a:gd name="T65" fmla="*/ 198 h 1139"/>
                <a:gd name="T66" fmla="*/ 356 w 1214"/>
                <a:gd name="T67" fmla="*/ 210 h 1139"/>
                <a:gd name="T68" fmla="*/ 300 w 1214"/>
                <a:gd name="T69" fmla="*/ 248 h 1139"/>
                <a:gd name="T70" fmla="*/ 250 w 1214"/>
                <a:gd name="T71" fmla="*/ 296 h 1139"/>
                <a:gd name="T72" fmla="*/ 215 w 1214"/>
                <a:gd name="T73" fmla="*/ 340 h 1139"/>
                <a:gd name="T74" fmla="*/ 192 w 1214"/>
                <a:gd name="T75" fmla="*/ 390 h 1139"/>
                <a:gd name="T76" fmla="*/ 189 w 1214"/>
                <a:gd name="T77" fmla="*/ 431 h 1139"/>
                <a:gd name="T78" fmla="*/ 212 w 1214"/>
                <a:gd name="T79" fmla="*/ 478 h 1139"/>
                <a:gd name="T80" fmla="*/ 248 w 1214"/>
                <a:gd name="T81" fmla="*/ 502 h 1139"/>
                <a:gd name="T82" fmla="*/ 308 w 1214"/>
                <a:gd name="T83" fmla="*/ 521 h 1139"/>
                <a:gd name="T84" fmla="*/ 341 w 1214"/>
                <a:gd name="T85" fmla="*/ 530 h 1139"/>
                <a:gd name="T86" fmla="*/ 358 w 1214"/>
                <a:gd name="T87" fmla="*/ 552 h 1139"/>
                <a:gd name="T88" fmla="*/ 359 w 1214"/>
                <a:gd name="T89" fmla="*/ 582 h 1139"/>
                <a:gd name="T90" fmla="*/ 341 w 1214"/>
                <a:gd name="T91" fmla="*/ 625 h 1139"/>
                <a:gd name="T92" fmla="*/ 328 w 1214"/>
                <a:gd name="T93" fmla="*/ 641 h 1139"/>
                <a:gd name="T94" fmla="*/ 267 w 1214"/>
                <a:gd name="T95" fmla="*/ 699 h 1139"/>
                <a:gd name="T96" fmla="*/ 108 w 1214"/>
                <a:gd name="T97" fmla="*/ 815 h 1139"/>
                <a:gd name="T98" fmla="*/ 0 w 1214"/>
                <a:gd name="T99" fmla="*/ 868 h 1139"/>
                <a:gd name="T100" fmla="*/ 85 w 1214"/>
                <a:gd name="T101" fmla="*/ 1026 h 1139"/>
                <a:gd name="T102" fmla="*/ 172 w 1214"/>
                <a:gd name="T103" fmla="*/ 1139 h 1139"/>
                <a:gd name="T104" fmla="*/ 627 w 1214"/>
                <a:gd name="T105" fmla="*/ 878 h 1139"/>
                <a:gd name="T106" fmla="*/ 887 w 1214"/>
                <a:gd name="T107" fmla="*/ 742 h 1139"/>
                <a:gd name="T108" fmla="*/ 1143 w 1214"/>
                <a:gd name="T109" fmla="*/ 59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14" h="1139">
                  <a:moveTo>
                    <a:pt x="1143" y="598"/>
                  </a:moveTo>
                  <a:lnTo>
                    <a:pt x="1143" y="598"/>
                  </a:lnTo>
                  <a:lnTo>
                    <a:pt x="1126" y="582"/>
                  </a:lnTo>
                  <a:lnTo>
                    <a:pt x="1126" y="582"/>
                  </a:lnTo>
                  <a:lnTo>
                    <a:pt x="1097" y="550"/>
                  </a:lnTo>
                  <a:lnTo>
                    <a:pt x="1085" y="535"/>
                  </a:lnTo>
                  <a:lnTo>
                    <a:pt x="1075" y="522"/>
                  </a:lnTo>
                  <a:lnTo>
                    <a:pt x="1065" y="509"/>
                  </a:lnTo>
                  <a:lnTo>
                    <a:pt x="1058" y="496"/>
                  </a:lnTo>
                  <a:lnTo>
                    <a:pt x="1054" y="484"/>
                  </a:lnTo>
                  <a:lnTo>
                    <a:pt x="1049" y="473"/>
                  </a:lnTo>
                  <a:lnTo>
                    <a:pt x="1047" y="461"/>
                  </a:lnTo>
                  <a:lnTo>
                    <a:pt x="1045" y="449"/>
                  </a:lnTo>
                  <a:lnTo>
                    <a:pt x="1045" y="440"/>
                  </a:lnTo>
                  <a:lnTo>
                    <a:pt x="1045" y="431"/>
                  </a:lnTo>
                  <a:lnTo>
                    <a:pt x="1047" y="421"/>
                  </a:lnTo>
                  <a:lnTo>
                    <a:pt x="1050" y="413"/>
                  </a:lnTo>
                  <a:lnTo>
                    <a:pt x="1058" y="398"/>
                  </a:lnTo>
                  <a:lnTo>
                    <a:pt x="1068" y="385"/>
                  </a:lnTo>
                  <a:lnTo>
                    <a:pt x="1082" y="373"/>
                  </a:lnTo>
                  <a:lnTo>
                    <a:pt x="1095" y="364"/>
                  </a:lnTo>
                  <a:lnTo>
                    <a:pt x="1110" y="355"/>
                  </a:lnTo>
                  <a:lnTo>
                    <a:pt x="1125" y="349"/>
                  </a:lnTo>
                  <a:lnTo>
                    <a:pt x="1140" y="344"/>
                  </a:lnTo>
                  <a:lnTo>
                    <a:pt x="1153" y="340"/>
                  </a:lnTo>
                  <a:lnTo>
                    <a:pt x="1164" y="339"/>
                  </a:lnTo>
                  <a:lnTo>
                    <a:pt x="1164" y="339"/>
                  </a:lnTo>
                  <a:lnTo>
                    <a:pt x="1178" y="335"/>
                  </a:lnTo>
                  <a:lnTo>
                    <a:pt x="1189" y="330"/>
                  </a:lnTo>
                  <a:lnTo>
                    <a:pt x="1189" y="330"/>
                  </a:lnTo>
                  <a:lnTo>
                    <a:pt x="1196" y="327"/>
                  </a:lnTo>
                  <a:lnTo>
                    <a:pt x="1202" y="321"/>
                  </a:lnTo>
                  <a:lnTo>
                    <a:pt x="1207" y="316"/>
                  </a:lnTo>
                  <a:lnTo>
                    <a:pt x="1211" y="309"/>
                  </a:lnTo>
                  <a:lnTo>
                    <a:pt x="1212" y="302"/>
                  </a:lnTo>
                  <a:lnTo>
                    <a:pt x="1214" y="294"/>
                  </a:lnTo>
                  <a:lnTo>
                    <a:pt x="1212" y="278"/>
                  </a:lnTo>
                  <a:lnTo>
                    <a:pt x="1207" y="263"/>
                  </a:lnTo>
                  <a:lnTo>
                    <a:pt x="1201" y="246"/>
                  </a:lnTo>
                  <a:lnTo>
                    <a:pt x="1191" y="231"/>
                  </a:lnTo>
                  <a:lnTo>
                    <a:pt x="1179" y="218"/>
                  </a:lnTo>
                  <a:lnTo>
                    <a:pt x="1179" y="218"/>
                  </a:lnTo>
                  <a:lnTo>
                    <a:pt x="1169" y="208"/>
                  </a:lnTo>
                  <a:lnTo>
                    <a:pt x="1169" y="208"/>
                  </a:lnTo>
                  <a:lnTo>
                    <a:pt x="1156" y="195"/>
                  </a:lnTo>
                  <a:lnTo>
                    <a:pt x="1156" y="195"/>
                  </a:lnTo>
                  <a:lnTo>
                    <a:pt x="1151" y="190"/>
                  </a:lnTo>
                  <a:lnTo>
                    <a:pt x="1151" y="190"/>
                  </a:lnTo>
                  <a:lnTo>
                    <a:pt x="1135" y="177"/>
                  </a:lnTo>
                  <a:lnTo>
                    <a:pt x="1135" y="177"/>
                  </a:lnTo>
                  <a:lnTo>
                    <a:pt x="1133" y="175"/>
                  </a:lnTo>
                  <a:lnTo>
                    <a:pt x="1133" y="175"/>
                  </a:lnTo>
                  <a:lnTo>
                    <a:pt x="1108" y="154"/>
                  </a:lnTo>
                  <a:lnTo>
                    <a:pt x="1108" y="154"/>
                  </a:lnTo>
                  <a:lnTo>
                    <a:pt x="1105" y="152"/>
                  </a:lnTo>
                  <a:lnTo>
                    <a:pt x="1105" y="152"/>
                  </a:lnTo>
                  <a:lnTo>
                    <a:pt x="1077" y="129"/>
                  </a:lnTo>
                  <a:lnTo>
                    <a:pt x="1077" y="129"/>
                  </a:lnTo>
                  <a:lnTo>
                    <a:pt x="1072" y="125"/>
                  </a:lnTo>
                  <a:lnTo>
                    <a:pt x="1072" y="125"/>
                  </a:lnTo>
                  <a:lnTo>
                    <a:pt x="1039" y="102"/>
                  </a:lnTo>
                  <a:lnTo>
                    <a:pt x="1039" y="102"/>
                  </a:lnTo>
                  <a:lnTo>
                    <a:pt x="1034" y="99"/>
                  </a:lnTo>
                  <a:lnTo>
                    <a:pt x="1034" y="99"/>
                  </a:lnTo>
                  <a:lnTo>
                    <a:pt x="997" y="76"/>
                  </a:lnTo>
                  <a:lnTo>
                    <a:pt x="997" y="76"/>
                  </a:lnTo>
                  <a:lnTo>
                    <a:pt x="992" y="73"/>
                  </a:lnTo>
                  <a:lnTo>
                    <a:pt x="992" y="73"/>
                  </a:lnTo>
                  <a:lnTo>
                    <a:pt x="953" y="49"/>
                  </a:lnTo>
                  <a:lnTo>
                    <a:pt x="953" y="49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03" y="25"/>
                  </a:lnTo>
                  <a:lnTo>
                    <a:pt x="903" y="25"/>
                  </a:lnTo>
                  <a:lnTo>
                    <a:pt x="898" y="23"/>
                  </a:lnTo>
                  <a:lnTo>
                    <a:pt x="898" y="23"/>
                  </a:lnTo>
                  <a:lnTo>
                    <a:pt x="849" y="0"/>
                  </a:lnTo>
                  <a:lnTo>
                    <a:pt x="849" y="0"/>
                  </a:lnTo>
                  <a:lnTo>
                    <a:pt x="834" y="33"/>
                  </a:lnTo>
                  <a:lnTo>
                    <a:pt x="834" y="33"/>
                  </a:lnTo>
                  <a:lnTo>
                    <a:pt x="809" y="86"/>
                  </a:lnTo>
                  <a:lnTo>
                    <a:pt x="781" y="135"/>
                  </a:lnTo>
                  <a:lnTo>
                    <a:pt x="753" y="180"/>
                  </a:lnTo>
                  <a:lnTo>
                    <a:pt x="726" y="220"/>
                  </a:lnTo>
                  <a:lnTo>
                    <a:pt x="698" y="254"/>
                  </a:lnTo>
                  <a:lnTo>
                    <a:pt x="673" y="286"/>
                  </a:lnTo>
                  <a:lnTo>
                    <a:pt x="650" y="311"/>
                  </a:lnTo>
                  <a:lnTo>
                    <a:pt x="630" y="332"/>
                  </a:lnTo>
                  <a:lnTo>
                    <a:pt x="630" y="332"/>
                  </a:lnTo>
                  <a:lnTo>
                    <a:pt x="630" y="332"/>
                  </a:lnTo>
                  <a:lnTo>
                    <a:pt x="630" y="332"/>
                  </a:lnTo>
                  <a:lnTo>
                    <a:pt x="615" y="344"/>
                  </a:lnTo>
                  <a:lnTo>
                    <a:pt x="615" y="344"/>
                  </a:lnTo>
                  <a:lnTo>
                    <a:pt x="615" y="345"/>
                  </a:lnTo>
                  <a:lnTo>
                    <a:pt x="615" y="345"/>
                  </a:lnTo>
                  <a:lnTo>
                    <a:pt x="614" y="345"/>
                  </a:lnTo>
                  <a:lnTo>
                    <a:pt x="614" y="345"/>
                  </a:lnTo>
                  <a:lnTo>
                    <a:pt x="602" y="354"/>
                  </a:lnTo>
                  <a:lnTo>
                    <a:pt x="589" y="359"/>
                  </a:lnTo>
                  <a:lnTo>
                    <a:pt x="576" y="364"/>
                  </a:lnTo>
                  <a:lnTo>
                    <a:pt x="563" y="365"/>
                  </a:lnTo>
                  <a:lnTo>
                    <a:pt x="551" y="365"/>
                  </a:lnTo>
                  <a:lnTo>
                    <a:pt x="539" y="362"/>
                  </a:lnTo>
                  <a:lnTo>
                    <a:pt x="528" y="357"/>
                  </a:lnTo>
                  <a:lnTo>
                    <a:pt x="520" y="347"/>
                  </a:lnTo>
                  <a:lnTo>
                    <a:pt x="520" y="347"/>
                  </a:lnTo>
                  <a:lnTo>
                    <a:pt x="516" y="342"/>
                  </a:lnTo>
                  <a:lnTo>
                    <a:pt x="513" y="334"/>
                  </a:lnTo>
                  <a:lnTo>
                    <a:pt x="510" y="325"/>
                  </a:lnTo>
                  <a:lnTo>
                    <a:pt x="508" y="316"/>
                  </a:lnTo>
                  <a:lnTo>
                    <a:pt x="508" y="316"/>
                  </a:lnTo>
                  <a:lnTo>
                    <a:pt x="508" y="307"/>
                  </a:lnTo>
                  <a:lnTo>
                    <a:pt x="508" y="307"/>
                  </a:lnTo>
                  <a:lnTo>
                    <a:pt x="508" y="307"/>
                  </a:lnTo>
                  <a:lnTo>
                    <a:pt x="508" y="307"/>
                  </a:lnTo>
                  <a:lnTo>
                    <a:pt x="505" y="299"/>
                  </a:lnTo>
                  <a:lnTo>
                    <a:pt x="505" y="299"/>
                  </a:lnTo>
                  <a:lnTo>
                    <a:pt x="500" y="279"/>
                  </a:lnTo>
                  <a:lnTo>
                    <a:pt x="490" y="259"/>
                  </a:lnTo>
                  <a:lnTo>
                    <a:pt x="478" y="238"/>
                  </a:lnTo>
                  <a:lnTo>
                    <a:pt x="472" y="230"/>
                  </a:lnTo>
                  <a:lnTo>
                    <a:pt x="463" y="220"/>
                  </a:lnTo>
                  <a:lnTo>
                    <a:pt x="463" y="220"/>
                  </a:lnTo>
                  <a:lnTo>
                    <a:pt x="462" y="220"/>
                  </a:lnTo>
                  <a:lnTo>
                    <a:pt x="462" y="220"/>
                  </a:lnTo>
                  <a:lnTo>
                    <a:pt x="457" y="215"/>
                  </a:lnTo>
                  <a:lnTo>
                    <a:pt x="457" y="215"/>
                  </a:lnTo>
                  <a:lnTo>
                    <a:pt x="442" y="205"/>
                  </a:lnTo>
                  <a:lnTo>
                    <a:pt x="432" y="202"/>
                  </a:lnTo>
                  <a:lnTo>
                    <a:pt x="424" y="200"/>
                  </a:lnTo>
                  <a:lnTo>
                    <a:pt x="414" y="198"/>
                  </a:lnTo>
                  <a:lnTo>
                    <a:pt x="404" y="198"/>
                  </a:lnTo>
                  <a:lnTo>
                    <a:pt x="392" y="198"/>
                  </a:lnTo>
                  <a:lnTo>
                    <a:pt x="381" y="200"/>
                  </a:lnTo>
                  <a:lnTo>
                    <a:pt x="369" y="205"/>
                  </a:lnTo>
                  <a:lnTo>
                    <a:pt x="356" y="210"/>
                  </a:lnTo>
                  <a:lnTo>
                    <a:pt x="343" y="216"/>
                  </a:lnTo>
                  <a:lnTo>
                    <a:pt x="329" y="225"/>
                  </a:lnTo>
                  <a:lnTo>
                    <a:pt x="315" y="236"/>
                  </a:lnTo>
                  <a:lnTo>
                    <a:pt x="300" y="248"/>
                  </a:lnTo>
                  <a:lnTo>
                    <a:pt x="283" y="263"/>
                  </a:lnTo>
                  <a:lnTo>
                    <a:pt x="267" y="279"/>
                  </a:lnTo>
                  <a:lnTo>
                    <a:pt x="267" y="279"/>
                  </a:lnTo>
                  <a:lnTo>
                    <a:pt x="250" y="296"/>
                  </a:lnTo>
                  <a:lnTo>
                    <a:pt x="237" y="311"/>
                  </a:lnTo>
                  <a:lnTo>
                    <a:pt x="237" y="311"/>
                  </a:lnTo>
                  <a:lnTo>
                    <a:pt x="225" y="325"/>
                  </a:lnTo>
                  <a:lnTo>
                    <a:pt x="215" y="340"/>
                  </a:lnTo>
                  <a:lnTo>
                    <a:pt x="207" y="354"/>
                  </a:lnTo>
                  <a:lnTo>
                    <a:pt x="200" y="367"/>
                  </a:lnTo>
                  <a:lnTo>
                    <a:pt x="195" y="378"/>
                  </a:lnTo>
                  <a:lnTo>
                    <a:pt x="192" y="390"/>
                  </a:lnTo>
                  <a:lnTo>
                    <a:pt x="189" y="402"/>
                  </a:lnTo>
                  <a:lnTo>
                    <a:pt x="189" y="411"/>
                  </a:lnTo>
                  <a:lnTo>
                    <a:pt x="189" y="421"/>
                  </a:lnTo>
                  <a:lnTo>
                    <a:pt x="189" y="431"/>
                  </a:lnTo>
                  <a:lnTo>
                    <a:pt x="191" y="440"/>
                  </a:lnTo>
                  <a:lnTo>
                    <a:pt x="194" y="448"/>
                  </a:lnTo>
                  <a:lnTo>
                    <a:pt x="202" y="464"/>
                  </a:lnTo>
                  <a:lnTo>
                    <a:pt x="212" y="478"/>
                  </a:lnTo>
                  <a:lnTo>
                    <a:pt x="212" y="478"/>
                  </a:lnTo>
                  <a:lnTo>
                    <a:pt x="224" y="487"/>
                  </a:lnTo>
                  <a:lnTo>
                    <a:pt x="235" y="496"/>
                  </a:lnTo>
                  <a:lnTo>
                    <a:pt x="248" y="502"/>
                  </a:lnTo>
                  <a:lnTo>
                    <a:pt x="262" y="509"/>
                  </a:lnTo>
                  <a:lnTo>
                    <a:pt x="286" y="516"/>
                  </a:lnTo>
                  <a:lnTo>
                    <a:pt x="308" y="521"/>
                  </a:lnTo>
                  <a:lnTo>
                    <a:pt x="308" y="521"/>
                  </a:lnTo>
                  <a:lnTo>
                    <a:pt x="318" y="522"/>
                  </a:lnTo>
                  <a:lnTo>
                    <a:pt x="328" y="524"/>
                  </a:lnTo>
                  <a:lnTo>
                    <a:pt x="334" y="527"/>
                  </a:lnTo>
                  <a:lnTo>
                    <a:pt x="341" y="530"/>
                  </a:lnTo>
                  <a:lnTo>
                    <a:pt x="346" y="535"/>
                  </a:lnTo>
                  <a:lnTo>
                    <a:pt x="351" y="540"/>
                  </a:lnTo>
                  <a:lnTo>
                    <a:pt x="354" y="545"/>
                  </a:lnTo>
                  <a:lnTo>
                    <a:pt x="358" y="552"/>
                  </a:lnTo>
                  <a:lnTo>
                    <a:pt x="358" y="552"/>
                  </a:lnTo>
                  <a:lnTo>
                    <a:pt x="359" y="562"/>
                  </a:lnTo>
                  <a:lnTo>
                    <a:pt x="359" y="572"/>
                  </a:lnTo>
                  <a:lnTo>
                    <a:pt x="359" y="582"/>
                  </a:lnTo>
                  <a:lnTo>
                    <a:pt x="356" y="593"/>
                  </a:lnTo>
                  <a:lnTo>
                    <a:pt x="353" y="605"/>
                  </a:lnTo>
                  <a:lnTo>
                    <a:pt x="348" y="615"/>
                  </a:lnTo>
                  <a:lnTo>
                    <a:pt x="341" y="625"/>
                  </a:lnTo>
                  <a:lnTo>
                    <a:pt x="334" y="635"/>
                  </a:lnTo>
                  <a:lnTo>
                    <a:pt x="334" y="635"/>
                  </a:lnTo>
                  <a:lnTo>
                    <a:pt x="328" y="641"/>
                  </a:lnTo>
                  <a:lnTo>
                    <a:pt x="328" y="641"/>
                  </a:lnTo>
                  <a:lnTo>
                    <a:pt x="318" y="653"/>
                  </a:lnTo>
                  <a:lnTo>
                    <a:pt x="318" y="653"/>
                  </a:lnTo>
                  <a:lnTo>
                    <a:pt x="295" y="674"/>
                  </a:lnTo>
                  <a:lnTo>
                    <a:pt x="267" y="699"/>
                  </a:lnTo>
                  <a:lnTo>
                    <a:pt x="235" y="727"/>
                  </a:lnTo>
                  <a:lnTo>
                    <a:pt x="197" y="755"/>
                  </a:lnTo>
                  <a:lnTo>
                    <a:pt x="156" y="785"/>
                  </a:lnTo>
                  <a:lnTo>
                    <a:pt x="108" y="815"/>
                  </a:lnTo>
                  <a:lnTo>
                    <a:pt x="57" y="843"/>
                  </a:lnTo>
                  <a:lnTo>
                    <a:pt x="29" y="856"/>
                  </a:lnTo>
                  <a:lnTo>
                    <a:pt x="0" y="868"/>
                  </a:lnTo>
                  <a:lnTo>
                    <a:pt x="0" y="868"/>
                  </a:lnTo>
                  <a:lnTo>
                    <a:pt x="20" y="912"/>
                  </a:lnTo>
                  <a:lnTo>
                    <a:pt x="42" y="952"/>
                  </a:lnTo>
                  <a:lnTo>
                    <a:pt x="63" y="992"/>
                  </a:lnTo>
                  <a:lnTo>
                    <a:pt x="85" y="1026"/>
                  </a:lnTo>
                  <a:lnTo>
                    <a:pt x="108" y="1058"/>
                  </a:lnTo>
                  <a:lnTo>
                    <a:pt x="129" y="1088"/>
                  </a:lnTo>
                  <a:lnTo>
                    <a:pt x="152" y="1114"/>
                  </a:lnTo>
                  <a:lnTo>
                    <a:pt x="172" y="1139"/>
                  </a:lnTo>
                  <a:lnTo>
                    <a:pt x="172" y="1139"/>
                  </a:lnTo>
                  <a:lnTo>
                    <a:pt x="316" y="1053"/>
                  </a:lnTo>
                  <a:lnTo>
                    <a:pt x="468" y="965"/>
                  </a:lnTo>
                  <a:lnTo>
                    <a:pt x="627" y="878"/>
                  </a:lnTo>
                  <a:lnTo>
                    <a:pt x="710" y="833"/>
                  </a:lnTo>
                  <a:lnTo>
                    <a:pt x="794" y="790"/>
                  </a:lnTo>
                  <a:lnTo>
                    <a:pt x="794" y="790"/>
                  </a:lnTo>
                  <a:lnTo>
                    <a:pt x="887" y="742"/>
                  </a:lnTo>
                  <a:lnTo>
                    <a:pt x="976" y="694"/>
                  </a:lnTo>
                  <a:lnTo>
                    <a:pt x="1060" y="646"/>
                  </a:lnTo>
                  <a:lnTo>
                    <a:pt x="1143" y="598"/>
                  </a:lnTo>
                  <a:lnTo>
                    <a:pt x="1143" y="598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03947" y="3500438"/>
            <a:ext cx="1478757" cy="1570434"/>
            <a:chOff x="4005263" y="3524251"/>
            <a:chExt cx="1971676" cy="20939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005263" y="3524251"/>
              <a:ext cx="868363" cy="1563688"/>
            </a:xfrm>
            <a:custGeom>
              <a:avLst/>
              <a:gdLst>
                <a:gd name="T0" fmla="*/ 547 w 547"/>
                <a:gd name="T1" fmla="*/ 618 h 985"/>
                <a:gd name="T2" fmla="*/ 547 w 547"/>
                <a:gd name="T3" fmla="*/ 618 h 985"/>
                <a:gd name="T4" fmla="*/ 526 w 547"/>
                <a:gd name="T5" fmla="*/ 593 h 985"/>
                <a:gd name="T6" fmla="*/ 504 w 547"/>
                <a:gd name="T7" fmla="*/ 567 h 985"/>
                <a:gd name="T8" fmla="*/ 483 w 547"/>
                <a:gd name="T9" fmla="*/ 537 h 985"/>
                <a:gd name="T10" fmla="*/ 460 w 547"/>
                <a:gd name="T11" fmla="*/ 505 h 985"/>
                <a:gd name="T12" fmla="*/ 438 w 547"/>
                <a:gd name="T13" fmla="*/ 471 h 985"/>
                <a:gd name="T14" fmla="*/ 417 w 547"/>
                <a:gd name="T15" fmla="*/ 431 h 985"/>
                <a:gd name="T16" fmla="*/ 395 w 547"/>
                <a:gd name="T17" fmla="*/ 391 h 985"/>
                <a:gd name="T18" fmla="*/ 375 w 547"/>
                <a:gd name="T19" fmla="*/ 347 h 985"/>
                <a:gd name="T20" fmla="*/ 375 w 547"/>
                <a:gd name="T21" fmla="*/ 347 h 985"/>
                <a:gd name="T22" fmla="*/ 361 w 547"/>
                <a:gd name="T23" fmla="*/ 314 h 985"/>
                <a:gd name="T24" fmla="*/ 361 w 547"/>
                <a:gd name="T25" fmla="*/ 314 h 985"/>
                <a:gd name="T26" fmla="*/ 334 w 547"/>
                <a:gd name="T27" fmla="*/ 261 h 985"/>
                <a:gd name="T28" fmla="*/ 306 w 547"/>
                <a:gd name="T29" fmla="*/ 213 h 985"/>
                <a:gd name="T30" fmla="*/ 276 w 547"/>
                <a:gd name="T31" fmla="*/ 168 h 985"/>
                <a:gd name="T32" fmla="*/ 248 w 547"/>
                <a:gd name="T33" fmla="*/ 129 h 985"/>
                <a:gd name="T34" fmla="*/ 220 w 547"/>
                <a:gd name="T35" fmla="*/ 95 h 985"/>
                <a:gd name="T36" fmla="*/ 195 w 547"/>
                <a:gd name="T37" fmla="*/ 66 h 985"/>
                <a:gd name="T38" fmla="*/ 170 w 547"/>
                <a:gd name="T39" fmla="*/ 41 h 985"/>
                <a:gd name="T40" fmla="*/ 151 w 547"/>
                <a:gd name="T41" fmla="*/ 19 h 985"/>
                <a:gd name="T42" fmla="*/ 151 w 547"/>
                <a:gd name="T43" fmla="*/ 19 h 985"/>
                <a:gd name="T44" fmla="*/ 137 w 547"/>
                <a:gd name="T45" fmla="*/ 9 h 985"/>
                <a:gd name="T46" fmla="*/ 124 w 547"/>
                <a:gd name="T47" fmla="*/ 0 h 985"/>
                <a:gd name="T48" fmla="*/ 124 w 547"/>
                <a:gd name="T49" fmla="*/ 0 h 985"/>
                <a:gd name="T50" fmla="*/ 104 w 547"/>
                <a:gd name="T51" fmla="*/ 57 h 985"/>
                <a:gd name="T52" fmla="*/ 88 w 547"/>
                <a:gd name="T53" fmla="*/ 114 h 985"/>
                <a:gd name="T54" fmla="*/ 73 w 547"/>
                <a:gd name="T55" fmla="*/ 173 h 985"/>
                <a:gd name="T56" fmla="*/ 60 w 547"/>
                <a:gd name="T57" fmla="*/ 231 h 985"/>
                <a:gd name="T58" fmla="*/ 48 w 547"/>
                <a:gd name="T59" fmla="*/ 291 h 985"/>
                <a:gd name="T60" fmla="*/ 38 w 547"/>
                <a:gd name="T61" fmla="*/ 352 h 985"/>
                <a:gd name="T62" fmla="*/ 30 w 547"/>
                <a:gd name="T63" fmla="*/ 411 h 985"/>
                <a:gd name="T64" fmla="*/ 23 w 547"/>
                <a:gd name="T65" fmla="*/ 474 h 985"/>
                <a:gd name="T66" fmla="*/ 17 w 547"/>
                <a:gd name="T67" fmla="*/ 535 h 985"/>
                <a:gd name="T68" fmla="*/ 12 w 547"/>
                <a:gd name="T69" fmla="*/ 598 h 985"/>
                <a:gd name="T70" fmla="*/ 7 w 547"/>
                <a:gd name="T71" fmla="*/ 661 h 985"/>
                <a:gd name="T72" fmla="*/ 5 w 547"/>
                <a:gd name="T73" fmla="*/ 725 h 985"/>
                <a:gd name="T74" fmla="*/ 0 w 547"/>
                <a:gd name="T75" fmla="*/ 854 h 985"/>
                <a:gd name="T76" fmla="*/ 0 w 547"/>
                <a:gd name="T77" fmla="*/ 985 h 985"/>
                <a:gd name="T78" fmla="*/ 0 w 547"/>
                <a:gd name="T79" fmla="*/ 985 h 985"/>
                <a:gd name="T80" fmla="*/ 81 w 547"/>
                <a:gd name="T81" fmla="*/ 927 h 985"/>
                <a:gd name="T82" fmla="*/ 165 w 547"/>
                <a:gd name="T83" fmla="*/ 867 h 985"/>
                <a:gd name="T84" fmla="*/ 165 w 547"/>
                <a:gd name="T85" fmla="*/ 867 h 985"/>
                <a:gd name="T86" fmla="*/ 255 w 547"/>
                <a:gd name="T87" fmla="*/ 806 h 985"/>
                <a:gd name="T88" fmla="*/ 347 w 547"/>
                <a:gd name="T89" fmla="*/ 743 h 985"/>
                <a:gd name="T90" fmla="*/ 445 w 547"/>
                <a:gd name="T91" fmla="*/ 681 h 985"/>
                <a:gd name="T92" fmla="*/ 547 w 547"/>
                <a:gd name="T93" fmla="*/ 618 h 985"/>
                <a:gd name="T94" fmla="*/ 547 w 547"/>
                <a:gd name="T95" fmla="*/ 618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7" h="985">
                  <a:moveTo>
                    <a:pt x="547" y="618"/>
                  </a:moveTo>
                  <a:lnTo>
                    <a:pt x="547" y="618"/>
                  </a:lnTo>
                  <a:lnTo>
                    <a:pt x="526" y="593"/>
                  </a:lnTo>
                  <a:lnTo>
                    <a:pt x="504" y="567"/>
                  </a:lnTo>
                  <a:lnTo>
                    <a:pt x="483" y="537"/>
                  </a:lnTo>
                  <a:lnTo>
                    <a:pt x="460" y="505"/>
                  </a:lnTo>
                  <a:lnTo>
                    <a:pt x="438" y="471"/>
                  </a:lnTo>
                  <a:lnTo>
                    <a:pt x="417" y="431"/>
                  </a:lnTo>
                  <a:lnTo>
                    <a:pt x="395" y="391"/>
                  </a:lnTo>
                  <a:lnTo>
                    <a:pt x="375" y="347"/>
                  </a:lnTo>
                  <a:lnTo>
                    <a:pt x="375" y="347"/>
                  </a:lnTo>
                  <a:lnTo>
                    <a:pt x="361" y="314"/>
                  </a:lnTo>
                  <a:lnTo>
                    <a:pt x="361" y="314"/>
                  </a:lnTo>
                  <a:lnTo>
                    <a:pt x="334" y="261"/>
                  </a:lnTo>
                  <a:lnTo>
                    <a:pt x="306" y="213"/>
                  </a:lnTo>
                  <a:lnTo>
                    <a:pt x="276" y="168"/>
                  </a:lnTo>
                  <a:lnTo>
                    <a:pt x="248" y="129"/>
                  </a:lnTo>
                  <a:lnTo>
                    <a:pt x="220" y="95"/>
                  </a:lnTo>
                  <a:lnTo>
                    <a:pt x="195" y="66"/>
                  </a:lnTo>
                  <a:lnTo>
                    <a:pt x="170" y="41"/>
                  </a:lnTo>
                  <a:lnTo>
                    <a:pt x="151" y="19"/>
                  </a:lnTo>
                  <a:lnTo>
                    <a:pt x="151" y="19"/>
                  </a:lnTo>
                  <a:lnTo>
                    <a:pt x="137" y="9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04" y="57"/>
                  </a:lnTo>
                  <a:lnTo>
                    <a:pt x="88" y="114"/>
                  </a:lnTo>
                  <a:lnTo>
                    <a:pt x="73" y="173"/>
                  </a:lnTo>
                  <a:lnTo>
                    <a:pt x="60" y="231"/>
                  </a:lnTo>
                  <a:lnTo>
                    <a:pt x="48" y="291"/>
                  </a:lnTo>
                  <a:lnTo>
                    <a:pt x="38" y="352"/>
                  </a:lnTo>
                  <a:lnTo>
                    <a:pt x="30" y="411"/>
                  </a:lnTo>
                  <a:lnTo>
                    <a:pt x="23" y="474"/>
                  </a:lnTo>
                  <a:lnTo>
                    <a:pt x="17" y="535"/>
                  </a:lnTo>
                  <a:lnTo>
                    <a:pt x="12" y="598"/>
                  </a:lnTo>
                  <a:lnTo>
                    <a:pt x="7" y="661"/>
                  </a:lnTo>
                  <a:lnTo>
                    <a:pt x="5" y="725"/>
                  </a:lnTo>
                  <a:lnTo>
                    <a:pt x="0" y="854"/>
                  </a:lnTo>
                  <a:lnTo>
                    <a:pt x="0" y="985"/>
                  </a:lnTo>
                  <a:lnTo>
                    <a:pt x="0" y="985"/>
                  </a:lnTo>
                  <a:lnTo>
                    <a:pt x="81" y="927"/>
                  </a:lnTo>
                  <a:lnTo>
                    <a:pt x="165" y="867"/>
                  </a:lnTo>
                  <a:lnTo>
                    <a:pt x="165" y="867"/>
                  </a:lnTo>
                  <a:lnTo>
                    <a:pt x="255" y="806"/>
                  </a:lnTo>
                  <a:lnTo>
                    <a:pt x="347" y="743"/>
                  </a:lnTo>
                  <a:lnTo>
                    <a:pt x="445" y="681"/>
                  </a:lnTo>
                  <a:lnTo>
                    <a:pt x="547" y="618"/>
                  </a:lnTo>
                  <a:lnTo>
                    <a:pt x="547" y="618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152901" y="4424363"/>
              <a:ext cx="1824038" cy="1193800"/>
            </a:xfrm>
            <a:custGeom>
              <a:avLst/>
              <a:gdLst>
                <a:gd name="T0" fmla="*/ 907 w 1149"/>
                <a:gd name="T1" fmla="*/ 487 h 752"/>
                <a:gd name="T2" fmla="*/ 883 w 1149"/>
                <a:gd name="T3" fmla="*/ 467 h 752"/>
                <a:gd name="T4" fmla="*/ 818 w 1149"/>
                <a:gd name="T5" fmla="*/ 410 h 752"/>
                <a:gd name="T6" fmla="*/ 805 w 1149"/>
                <a:gd name="T7" fmla="*/ 393 h 752"/>
                <a:gd name="T8" fmla="*/ 787 w 1149"/>
                <a:gd name="T9" fmla="*/ 357 h 752"/>
                <a:gd name="T10" fmla="*/ 783 w 1149"/>
                <a:gd name="T11" fmla="*/ 337 h 752"/>
                <a:gd name="T12" fmla="*/ 787 w 1149"/>
                <a:gd name="T13" fmla="*/ 320 h 752"/>
                <a:gd name="T14" fmla="*/ 795 w 1149"/>
                <a:gd name="T15" fmla="*/ 305 h 752"/>
                <a:gd name="T16" fmla="*/ 810 w 1149"/>
                <a:gd name="T17" fmla="*/ 294 h 752"/>
                <a:gd name="T18" fmla="*/ 835 w 1149"/>
                <a:gd name="T19" fmla="*/ 287 h 752"/>
                <a:gd name="T20" fmla="*/ 853 w 1149"/>
                <a:gd name="T21" fmla="*/ 284 h 752"/>
                <a:gd name="T22" fmla="*/ 889 w 1149"/>
                <a:gd name="T23" fmla="*/ 271 h 752"/>
                <a:gd name="T24" fmla="*/ 912 w 1149"/>
                <a:gd name="T25" fmla="*/ 256 h 752"/>
                <a:gd name="T26" fmla="*/ 932 w 1149"/>
                <a:gd name="T27" fmla="*/ 238 h 752"/>
                <a:gd name="T28" fmla="*/ 947 w 1149"/>
                <a:gd name="T29" fmla="*/ 215 h 752"/>
                <a:gd name="T30" fmla="*/ 952 w 1149"/>
                <a:gd name="T31" fmla="*/ 185 h 752"/>
                <a:gd name="T32" fmla="*/ 945 w 1149"/>
                <a:gd name="T33" fmla="*/ 150 h 752"/>
                <a:gd name="T34" fmla="*/ 937 w 1149"/>
                <a:gd name="T35" fmla="*/ 130 h 752"/>
                <a:gd name="T36" fmla="*/ 935 w 1149"/>
                <a:gd name="T37" fmla="*/ 129 h 752"/>
                <a:gd name="T38" fmla="*/ 924 w 1149"/>
                <a:gd name="T39" fmla="*/ 107 h 752"/>
                <a:gd name="T40" fmla="*/ 919 w 1149"/>
                <a:gd name="T41" fmla="*/ 99 h 752"/>
                <a:gd name="T42" fmla="*/ 907 w 1149"/>
                <a:gd name="T43" fmla="*/ 86 h 752"/>
                <a:gd name="T44" fmla="*/ 887 w 1149"/>
                <a:gd name="T45" fmla="*/ 61 h 752"/>
                <a:gd name="T46" fmla="*/ 871 w 1149"/>
                <a:gd name="T47" fmla="*/ 44 h 752"/>
                <a:gd name="T48" fmla="*/ 816 w 1149"/>
                <a:gd name="T49" fmla="*/ 0 h 752"/>
                <a:gd name="T50" fmla="*/ 719 w 1149"/>
                <a:gd name="T51" fmla="*/ 56 h 752"/>
                <a:gd name="T52" fmla="*/ 625 w 1149"/>
                <a:gd name="T53" fmla="*/ 110 h 752"/>
                <a:gd name="T54" fmla="*/ 577 w 1149"/>
                <a:gd name="T55" fmla="*/ 138 h 752"/>
                <a:gd name="T56" fmla="*/ 268 w 1149"/>
                <a:gd name="T57" fmla="*/ 330 h 752"/>
                <a:gd name="T58" fmla="*/ 0 w 1149"/>
                <a:gd name="T59" fmla="*/ 510 h 752"/>
                <a:gd name="T60" fmla="*/ 77 w 1149"/>
                <a:gd name="T61" fmla="*/ 539 h 752"/>
                <a:gd name="T62" fmla="*/ 229 w 1149"/>
                <a:gd name="T63" fmla="*/ 586 h 752"/>
                <a:gd name="T64" fmla="*/ 375 w 1149"/>
                <a:gd name="T65" fmla="*/ 629 h 752"/>
                <a:gd name="T66" fmla="*/ 516 w 1149"/>
                <a:gd name="T67" fmla="*/ 664 h 752"/>
                <a:gd name="T68" fmla="*/ 651 w 1149"/>
                <a:gd name="T69" fmla="*/ 694 h 752"/>
                <a:gd name="T70" fmla="*/ 782 w 1149"/>
                <a:gd name="T71" fmla="*/ 719 h 752"/>
                <a:gd name="T72" fmla="*/ 907 w 1149"/>
                <a:gd name="T73" fmla="*/ 735 h 752"/>
                <a:gd name="T74" fmla="*/ 1028 w 1149"/>
                <a:gd name="T75" fmla="*/ 748 h 752"/>
                <a:gd name="T76" fmla="*/ 1086 w 1149"/>
                <a:gd name="T77" fmla="*/ 752 h 752"/>
                <a:gd name="T78" fmla="*/ 1119 w 1149"/>
                <a:gd name="T79" fmla="*/ 692 h 752"/>
                <a:gd name="T80" fmla="*/ 1149 w 1149"/>
                <a:gd name="T81" fmla="*/ 624 h 752"/>
                <a:gd name="T82" fmla="*/ 1111 w 1149"/>
                <a:gd name="T83" fmla="*/ 610 h 752"/>
                <a:gd name="T84" fmla="*/ 1043 w 1149"/>
                <a:gd name="T85" fmla="*/ 575 h 752"/>
                <a:gd name="T86" fmla="*/ 983 w 1149"/>
                <a:gd name="T87" fmla="*/ 540 h 752"/>
                <a:gd name="T88" fmla="*/ 907 w 1149"/>
                <a:gd name="T89" fmla="*/ 48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9" h="752">
                  <a:moveTo>
                    <a:pt x="907" y="487"/>
                  </a:moveTo>
                  <a:lnTo>
                    <a:pt x="907" y="487"/>
                  </a:lnTo>
                  <a:lnTo>
                    <a:pt x="883" y="467"/>
                  </a:lnTo>
                  <a:lnTo>
                    <a:pt x="883" y="467"/>
                  </a:lnTo>
                  <a:lnTo>
                    <a:pt x="846" y="436"/>
                  </a:lnTo>
                  <a:lnTo>
                    <a:pt x="818" y="410"/>
                  </a:lnTo>
                  <a:lnTo>
                    <a:pt x="818" y="410"/>
                  </a:lnTo>
                  <a:lnTo>
                    <a:pt x="805" y="393"/>
                  </a:lnTo>
                  <a:lnTo>
                    <a:pt x="793" y="375"/>
                  </a:lnTo>
                  <a:lnTo>
                    <a:pt x="787" y="357"/>
                  </a:lnTo>
                  <a:lnTo>
                    <a:pt x="785" y="347"/>
                  </a:lnTo>
                  <a:lnTo>
                    <a:pt x="783" y="337"/>
                  </a:lnTo>
                  <a:lnTo>
                    <a:pt x="783" y="329"/>
                  </a:lnTo>
                  <a:lnTo>
                    <a:pt x="787" y="320"/>
                  </a:lnTo>
                  <a:lnTo>
                    <a:pt x="790" y="312"/>
                  </a:lnTo>
                  <a:lnTo>
                    <a:pt x="795" y="305"/>
                  </a:lnTo>
                  <a:lnTo>
                    <a:pt x="802" y="299"/>
                  </a:lnTo>
                  <a:lnTo>
                    <a:pt x="810" y="294"/>
                  </a:lnTo>
                  <a:lnTo>
                    <a:pt x="821" y="289"/>
                  </a:lnTo>
                  <a:lnTo>
                    <a:pt x="835" y="287"/>
                  </a:lnTo>
                  <a:lnTo>
                    <a:pt x="835" y="287"/>
                  </a:lnTo>
                  <a:lnTo>
                    <a:pt x="853" y="284"/>
                  </a:lnTo>
                  <a:lnTo>
                    <a:pt x="876" y="276"/>
                  </a:lnTo>
                  <a:lnTo>
                    <a:pt x="889" y="271"/>
                  </a:lnTo>
                  <a:lnTo>
                    <a:pt x="901" y="264"/>
                  </a:lnTo>
                  <a:lnTo>
                    <a:pt x="912" y="256"/>
                  </a:lnTo>
                  <a:lnTo>
                    <a:pt x="922" y="248"/>
                  </a:lnTo>
                  <a:lnTo>
                    <a:pt x="932" y="238"/>
                  </a:lnTo>
                  <a:lnTo>
                    <a:pt x="940" y="226"/>
                  </a:lnTo>
                  <a:lnTo>
                    <a:pt x="947" y="215"/>
                  </a:lnTo>
                  <a:lnTo>
                    <a:pt x="950" y="200"/>
                  </a:lnTo>
                  <a:lnTo>
                    <a:pt x="952" y="185"/>
                  </a:lnTo>
                  <a:lnTo>
                    <a:pt x="950" y="168"/>
                  </a:lnTo>
                  <a:lnTo>
                    <a:pt x="945" y="150"/>
                  </a:lnTo>
                  <a:lnTo>
                    <a:pt x="937" y="130"/>
                  </a:lnTo>
                  <a:lnTo>
                    <a:pt x="937" y="130"/>
                  </a:lnTo>
                  <a:lnTo>
                    <a:pt x="935" y="129"/>
                  </a:lnTo>
                  <a:lnTo>
                    <a:pt x="935" y="129"/>
                  </a:lnTo>
                  <a:lnTo>
                    <a:pt x="924" y="107"/>
                  </a:lnTo>
                  <a:lnTo>
                    <a:pt x="924" y="107"/>
                  </a:lnTo>
                  <a:lnTo>
                    <a:pt x="919" y="99"/>
                  </a:lnTo>
                  <a:lnTo>
                    <a:pt x="919" y="99"/>
                  </a:lnTo>
                  <a:lnTo>
                    <a:pt x="907" y="86"/>
                  </a:lnTo>
                  <a:lnTo>
                    <a:pt x="907" y="86"/>
                  </a:lnTo>
                  <a:lnTo>
                    <a:pt x="887" y="61"/>
                  </a:lnTo>
                  <a:lnTo>
                    <a:pt x="887" y="61"/>
                  </a:lnTo>
                  <a:lnTo>
                    <a:pt x="871" y="44"/>
                  </a:lnTo>
                  <a:lnTo>
                    <a:pt x="871" y="44"/>
                  </a:lnTo>
                  <a:lnTo>
                    <a:pt x="843" y="19"/>
                  </a:lnTo>
                  <a:lnTo>
                    <a:pt x="816" y="0"/>
                  </a:lnTo>
                  <a:lnTo>
                    <a:pt x="816" y="0"/>
                  </a:lnTo>
                  <a:lnTo>
                    <a:pt x="719" y="56"/>
                  </a:lnTo>
                  <a:lnTo>
                    <a:pt x="625" y="110"/>
                  </a:lnTo>
                  <a:lnTo>
                    <a:pt x="625" y="110"/>
                  </a:lnTo>
                  <a:lnTo>
                    <a:pt x="577" y="138"/>
                  </a:lnTo>
                  <a:lnTo>
                    <a:pt x="577" y="138"/>
                  </a:lnTo>
                  <a:lnTo>
                    <a:pt x="416" y="236"/>
                  </a:lnTo>
                  <a:lnTo>
                    <a:pt x="268" y="330"/>
                  </a:lnTo>
                  <a:lnTo>
                    <a:pt x="129" y="423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77" y="539"/>
                  </a:lnTo>
                  <a:lnTo>
                    <a:pt x="153" y="563"/>
                  </a:lnTo>
                  <a:lnTo>
                    <a:pt x="229" y="586"/>
                  </a:lnTo>
                  <a:lnTo>
                    <a:pt x="302" y="608"/>
                  </a:lnTo>
                  <a:lnTo>
                    <a:pt x="375" y="629"/>
                  </a:lnTo>
                  <a:lnTo>
                    <a:pt x="446" y="648"/>
                  </a:lnTo>
                  <a:lnTo>
                    <a:pt x="516" y="664"/>
                  </a:lnTo>
                  <a:lnTo>
                    <a:pt x="583" y="681"/>
                  </a:lnTo>
                  <a:lnTo>
                    <a:pt x="651" y="694"/>
                  </a:lnTo>
                  <a:lnTo>
                    <a:pt x="717" y="707"/>
                  </a:lnTo>
                  <a:lnTo>
                    <a:pt x="782" y="719"/>
                  </a:lnTo>
                  <a:lnTo>
                    <a:pt x="845" y="727"/>
                  </a:lnTo>
                  <a:lnTo>
                    <a:pt x="907" y="735"/>
                  </a:lnTo>
                  <a:lnTo>
                    <a:pt x="969" y="742"/>
                  </a:lnTo>
                  <a:lnTo>
                    <a:pt x="1028" y="748"/>
                  </a:lnTo>
                  <a:lnTo>
                    <a:pt x="1086" y="752"/>
                  </a:lnTo>
                  <a:lnTo>
                    <a:pt x="1086" y="752"/>
                  </a:lnTo>
                  <a:lnTo>
                    <a:pt x="1102" y="722"/>
                  </a:lnTo>
                  <a:lnTo>
                    <a:pt x="1119" y="692"/>
                  </a:lnTo>
                  <a:lnTo>
                    <a:pt x="1134" y="659"/>
                  </a:lnTo>
                  <a:lnTo>
                    <a:pt x="1149" y="624"/>
                  </a:lnTo>
                  <a:lnTo>
                    <a:pt x="1149" y="624"/>
                  </a:lnTo>
                  <a:lnTo>
                    <a:pt x="1111" y="610"/>
                  </a:lnTo>
                  <a:lnTo>
                    <a:pt x="1076" y="593"/>
                  </a:lnTo>
                  <a:lnTo>
                    <a:pt x="1043" y="575"/>
                  </a:lnTo>
                  <a:lnTo>
                    <a:pt x="1011" y="558"/>
                  </a:lnTo>
                  <a:lnTo>
                    <a:pt x="983" y="540"/>
                  </a:lnTo>
                  <a:lnTo>
                    <a:pt x="955" y="522"/>
                  </a:lnTo>
                  <a:lnTo>
                    <a:pt x="907" y="487"/>
                  </a:lnTo>
                  <a:lnTo>
                    <a:pt x="907" y="487"/>
                  </a:lnTo>
                  <a:close/>
                </a:path>
              </a:pathLst>
            </a:custGeom>
            <a:grpFill/>
            <a:ln w="5238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7" name="Freeform 16"/>
          <p:cNvSpPr>
            <a:spLocks/>
          </p:cNvSpPr>
          <p:nvPr/>
        </p:nvSpPr>
        <p:spPr bwMode="auto">
          <a:xfrm>
            <a:off x="5523310" y="1144191"/>
            <a:ext cx="1100138" cy="1751410"/>
          </a:xfrm>
          <a:custGeom>
            <a:avLst/>
            <a:gdLst>
              <a:gd name="T0" fmla="*/ 840 w 924"/>
              <a:gd name="T1" fmla="*/ 18 h 1471"/>
              <a:gd name="T2" fmla="*/ 799 w 924"/>
              <a:gd name="T3" fmla="*/ 104 h 1471"/>
              <a:gd name="T4" fmla="*/ 719 w 924"/>
              <a:gd name="T5" fmla="*/ 215 h 1471"/>
              <a:gd name="T6" fmla="*/ 648 w 924"/>
              <a:gd name="T7" fmla="*/ 292 h 1471"/>
              <a:gd name="T8" fmla="*/ 557 w 924"/>
              <a:gd name="T9" fmla="*/ 377 h 1471"/>
              <a:gd name="T10" fmla="*/ 442 w 924"/>
              <a:gd name="T11" fmla="*/ 463 h 1471"/>
              <a:gd name="T12" fmla="*/ 300 w 924"/>
              <a:gd name="T13" fmla="*/ 549 h 1471"/>
              <a:gd name="T14" fmla="*/ 131 w 924"/>
              <a:gd name="T15" fmla="*/ 633 h 1471"/>
              <a:gd name="T16" fmla="*/ 0 w 924"/>
              <a:gd name="T17" fmla="*/ 686 h 1471"/>
              <a:gd name="T18" fmla="*/ 73 w 924"/>
              <a:gd name="T19" fmla="*/ 800 h 1471"/>
              <a:gd name="T20" fmla="*/ 139 w 924"/>
              <a:gd name="T21" fmla="*/ 881 h 1471"/>
              <a:gd name="T22" fmla="*/ 190 w 924"/>
              <a:gd name="T23" fmla="*/ 930 h 1471"/>
              <a:gd name="T24" fmla="*/ 230 w 924"/>
              <a:gd name="T25" fmla="*/ 949 h 1471"/>
              <a:gd name="T26" fmla="*/ 260 w 924"/>
              <a:gd name="T27" fmla="*/ 950 h 1471"/>
              <a:gd name="T28" fmla="*/ 285 w 924"/>
              <a:gd name="T29" fmla="*/ 939 h 1471"/>
              <a:gd name="T30" fmla="*/ 300 w 924"/>
              <a:gd name="T31" fmla="*/ 912 h 1471"/>
              <a:gd name="T32" fmla="*/ 306 w 924"/>
              <a:gd name="T33" fmla="*/ 876 h 1471"/>
              <a:gd name="T34" fmla="*/ 323 w 924"/>
              <a:gd name="T35" fmla="*/ 833 h 1471"/>
              <a:gd name="T36" fmla="*/ 354 w 924"/>
              <a:gd name="T37" fmla="*/ 795 h 1471"/>
              <a:gd name="T38" fmla="*/ 392 w 924"/>
              <a:gd name="T39" fmla="*/ 778 h 1471"/>
              <a:gd name="T40" fmla="*/ 422 w 924"/>
              <a:gd name="T41" fmla="*/ 778 h 1471"/>
              <a:gd name="T42" fmla="*/ 455 w 924"/>
              <a:gd name="T43" fmla="*/ 790 h 1471"/>
              <a:gd name="T44" fmla="*/ 524 w 924"/>
              <a:gd name="T45" fmla="*/ 838 h 1471"/>
              <a:gd name="T46" fmla="*/ 543 w 924"/>
              <a:gd name="T47" fmla="*/ 854 h 1471"/>
              <a:gd name="T48" fmla="*/ 602 w 924"/>
              <a:gd name="T49" fmla="*/ 805 h 1471"/>
              <a:gd name="T50" fmla="*/ 690 w 924"/>
              <a:gd name="T51" fmla="*/ 567 h 1471"/>
              <a:gd name="T52" fmla="*/ 759 w 924"/>
              <a:gd name="T53" fmla="*/ 312 h 1471"/>
              <a:gd name="T54" fmla="*/ 767 w 924"/>
              <a:gd name="T55" fmla="*/ 320 h 1471"/>
              <a:gd name="T56" fmla="*/ 719 w 924"/>
              <a:gd name="T57" fmla="*/ 598 h 1471"/>
              <a:gd name="T58" fmla="*/ 645 w 924"/>
              <a:gd name="T59" fmla="*/ 864 h 1471"/>
              <a:gd name="T60" fmla="*/ 614 w 924"/>
              <a:gd name="T61" fmla="*/ 950 h 1471"/>
              <a:gd name="T62" fmla="*/ 557 w 924"/>
              <a:gd name="T63" fmla="*/ 1079 h 1471"/>
              <a:gd name="T64" fmla="*/ 483 w 924"/>
              <a:gd name="T65" fmla="*/ 1220 h 1471"/>
              <a:gd name="T66" fmla="*/ 485 w 924"/>
              <a:gd name="T67" fmla="*/ 1221 h 1471"/>
              <a:gd name="T68" fmla="*/ 569 w 924"/>
              <a:gd name="T69" fmla="*/ 1294 h 1471"/>
              <a:gd name="T70" fmla="*/ 705 w 924"/>
              <a:gd name="T71" fmla="*/ 1382 h 1471"/>
              <a:gd name="T72" fmla="*/ 820 w 924"/>
              <a:gd name="T73" fmla="*/ 1436 h 1471"/>
              <a:gd name="T74" fmla="*/ 820 w 924"/>
              <a:gd name="T75" fmla="*/ 1436 h 1471"/>
              <a:gd name="T76" fmla="*/ 898 w 924"/>
              <a:gd name="T77" fmla="*/ 1471 h 1471"/>
              <a:gd name="T78" fmla="*/ 916 w 924"/>
              <a:gd name="T79" fmla="*/ 1251 h 1471"/>
              <a:gd name="T80" fmla="*/ 924 w 924"/>
              <a:gd name="T81" fmla="*/ 886 h 1471"/>
              <a:gd name="T82" fmla="*/ 911 w 924"/>
              <a:gd name="T83" fmla="*/ 560 h 1471"/>
              <a:gd name="T84" fmla="*/ 888 w 924"/>
              <a:gd name="T85" fmla="*/ 291 h 1471"/>
              <a:gd name="T86" fmla="*/ 852 w 924"/>
              <a:gd name="T87" fmla="*/ 2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24" h="1471">
                <a:moveTo>
                  <a:pt x="847" y="0"/>
                </a:moveTo>
                <a:lnTo>
                  <a:pt x="847" y="0"/>
                </a:lnTo>
                <a:lnTo>
                  <a:pt x="840" y="18"/>
                </a:lnTo>
                <a:lnTo>
                  <a:pt x="832" y="39"/>
                </a:lnTo>
                <a:lnTo>
                  <a:pt x="817" y="68"/>
                </a:lnTo>
                <a:lnTo>
                  <a:pt x="799" y="104"/>
                </a:lnTo>
                <a:lnTo>
                  <a:pt x="772" y="144"/>
                </a:lnTo>
                <a:lnTo>
                  <a:pt x="739" y="190"/>
                </a:lnTo>
                <a:lnTo>
                  <a:pt x="719" y="215"/>
                </a:lnTo>
                <a:lnTo>
                  <a:pt x="698" y="239"/>
                </a:lnTo>
                <a:lnTo>
                  <a:pt x="675" y="266"/>
                </a:lnTo>
                <a:lnTo>
                  <a:pt x="648" y="292"/>
                </a:lnTo>
                <a:lnTo>
                  <a:pt x="620" y="320"/>
                </a:lnTo>
                <a:lnTo>
                  <a:pt x="591" y="349"/>
                </a:lnTo>
                <a:lnTo>
                  <a:pt x="557" y="377"/>
                </a:lnTo>
                <a:lnTo>
                  <a:pt x="521" y="405"/>
                </a:lnTo>
                <a:lnTo>
                  <a:pt x="483" y="435"/>
                </a:lnTo>
                <a:lnTo>
                  <a:pt x="442" y="463"/>
                </a:lnTo>
                <a:lnTo>
                  <a:pt x="397" y="492"/>
                </a:lnTo>
                <a:lnTo>
                  <a:pt x="351" y="520"/>
                </a:lnTo>
                <a:lnTo>
                  <a:pt x="300" y="549"/>
                </a:lnTo>
                <a:lnTo>
                  <a:pt x="247" y="578"/>
                </a:lnTo>
                <a:lnTo>
                  <a:pt x="190" y="605"/>
                </a:lnTo>
                <a:lnTo>
                  <a:pt x="131" y="633"/>
                </a:lnTo>
                <a:lnTo>
                  <a:pt x="68" y="659"/>
                </a:lnTo>
                <a:lnTo>
                  <a:pt x="0" y="686"/>
                </a:lnTo>
                <a:lnTo>
                  <a:pt x="0" y="686"/>
                </a:lnTo>
                <a:lnTo>
                  <a:pt x="25" y="727"/>
                </a:lnTo>
                <a:lnTo>
                  <a:pt x="48" y="765"/>
                </a:lnTo>
                <a:lnTo>
                  <a:pt x="73" y="800"/>
                </a:lnTo>
                <a:lnTo>
                  <a:pt x="96" y="830"/>
                </a:lnTo>
                <a:lnTo>
                  <a:pt x="118" y="858"/>
                </a:lnTo>
                <a:lnTo>
                  <a:pt x="139" y="881"/>
                </a:lnTo>
                <a:lnTo>
                  <a:pt x="176" y="919"/>
                </a:lnTo>
                <a:lnTo>
                  <a:pt x="176" y="919"/>
                </a:lnTo>
                <a:lnTo>
                  <a:pt x="190" y="930"/>
                </a:lnTo>
                <a:lnTo>
                  <a:pt x="210" y="942"/>
                </a:lnTo>
                <a:lnTo>
                  <a:pt x="220" y="945"/>
                </a:lnTo>
                <a:lnTo>
                  <a:pt x="230" y="949"/>
                </a:lnTo>
                <a:lnTo>
                  <a:pt x="240" y="950"/>
                </a:lnTo>
                <a:lnTo>
                  <a:pt x="250" y="950"/>
                </a:lnTo>
                <a:lnTo>
                  <a:pt x="260" y="950"/>
                </a:lnTo>
                <a:lnTo>
                  <a:pt x="268" y="949"/>
                </a:lnTo>
                <a:lnTo>
                  <a:pt x="276" y="944"/>
                </a:lnTo>
                <a:lnTo>
                  <a:pt x="285" y="939"/>
                </a:lnTo>
                <a:lnTo>
                  <a:pt x="291" y="932"/>
                </a:lnTo>
                <a:lnTo>
                  <a:pt x="296" y="924"/>
                </a:lnTo>
                <a:lnTo>
                  <a:pt x="300" y="912"/>
                </a:lnTo>
                <a:lnTo>
                  <a:pt x="303" y="899"/>
                </a:lnTo>
                <a:lnTo>
                  <a:pt x="303" y="899"/>
                </a:lnTo>
                <a:lnTo>
                  <a:pt x="306" y="876"/>
                </a:lnTo>
                <a:lnTo>
                  <a:pt x="311" y="861"/>
                </a:lnTo>
                <a:lnTo>
                  <a:pt x="316" y="848"/>
                </a:lnTo>
                <a:lnTo>
                  <a:pt x="323" y="833"/>
                </a:lnTo>
                <a:lnTo>
                  <a:pt x="331" y="818"/>
                </a:lnTo>
                <a:lnTo>
                  <a:pt x="343" y="806"/>
                </a:lnTo>
                <a:lnTo>
                  <a:pt x="354" y="795"/>
                </a:lnTo>
                <a:lnTo>
                  <a:pt x="367" y="787"/>
                </a:lnTo>
                <a:lnTo>
                  <a:pt x="384" y="780"/>
                </a:lnTo>
                <a:lnTo>
                  <a:pt x="392" y="778"/>
                </a:lnTo>
                <a:lnTo>
                  <a:pt x="402" y="777"/>
                </a:lnTo>
                <a:lnTo>
                  <a:pt x="410" y="778"/>
                </a:lnTo>
                <a:lnTo>
                  <a:pt x="422" y="778"/>
                </a:lnTo>
                <a:lnTo>
                  <a:pt x="432" y="782"/>
                </a:lnTo>
                <a:lnTo>
                  <a:pt x="443" y="785"/>
                </a:lnTo>
                <a:lnTo>
                  <a:pt x="455" y="790"/>
                </a:lnTo>
                <a:lnTo>
                  <a:pt x="468" y="797"/>
                </a:lnTo>
                <a:lnTo>
                  <a:pt x="495" y="815"/>
                </a:lnTo>
                <a:lnTo>
                  <a:pt x="524" y="838"/>
                </a:lnTo>
                <a:lnTo>
                  <a:pt x="524" y="838"/>
                </a:lnTo>
                <a:lnTo>
                  <a:pt x="543" y="854"/>
                </a:lnTo>
                <a:lnTo>
                  <a:pt x="543" y="854"/>
                </a:lnTo>
                <a:lnTo>
                  <a:pt x="567" y="883"/>
                </a:lnTo>
                <a:lnTo>
                  <a:pt x="567" y="883"/>
                </a:lnTo>
                <a:lnTo>
                  <a:pt x="602" y="805"/>
                </a:lnTo>
                <a:lnTo>
                  <a:pt x="633" y="727"/>
                </a:lnTo>
                <a:lnTo>
                  <a:pt x="663" y="648"/>
                </a:lnTo>
                <a:lnTo>
                  <a:pt x="690" y="567"/>
                </a:lnTo>
                <a:lnTo>
                  <a:pt x="715" y="482"/>
                </a:lnTo>
                <a:lnTo>
                  <a:pt x="738" y="398"/>
                </a:lnTo>
                <a:lnTo>
                  <a:pt x="759" y="312"/>
                </a:lnTo>
                <a:lnTo>
                  <a:pt x="779" y="225"/>
                </a:lnTo>
                <a:lnTo>
                  <a:pt x="779" y="225"/>
                </a:lnTo>
                <a:lnTo>
                  <a:pt x="767" y="320"/>
                </a:lnTo>
                <a:lnTo>
                  <a:pt x="754" y="415"/>
                </a:lnTo>
                <a:lnTo>
                  <a:pt x="738" y="507"/>
                </a:lnTo>
                <a:lnTo>
                  <a:pt x="719" y="598"/>
                </a:lnTo>
                <a:lnTo>
                  <a:pt x="698" y="687"/>
                </a:lnTo>
                <a:lnTo>
                  <a:pt x="673" y="777"/>
                </a:lnTo>
                <a:lnTo>
                  <a:pt x="645" y="864"/>
                </a:lnTo>
                <a:lnTo>
                  <a:pt x="630" y="907"/>
                </a:lnTo>
                <a:lnTo>
                  <a:pt x="614" y="950"/>
                </a:lnTo>
                <a:lnTo>
                  <a:pt x="614" y="950"/>
                </a:lnTo>
                <a:lnTo>
                  <a:pt x="592" y="998"/>
                </a:lnTo>
                <a:lnTo>
                  <a:pt x="574" y="1041"/>
                </a:lnTo>
                <a:lnTo>
                  <a:pt x="557" y="1079"/>
                </a:lnTo>
                <a:lnTo>
                  <a:pt x="557" y="1079"/>
                </a:lnTo>
                <a:lnTo>
                  <a:pt x="523" y="1150"/>
                </a:lnTo>
                <a:lnTo>
                  <a:pt x="483" y="1220"/>
                </a:lnTo>
                <a:lnTo>
                  <a:pt x="483" y="1220"/>
                </a:lnTo>
                <a:lnTo>
                  <a:pt x="485" y="1221"/>
                </a:lnTo>
                <a:lnTo>
                  <a:pt x="485" y="1221"/>
                </a:lnTo>
                <a:lnTo>
                  <a:pt x="506" y="1241"/>
                </a:lnTo>
                <a:lnTo>
                  <a:pt x="536" y="1266"/>
                </a:lnTo>
                <a:lnTo>
                  <a:pt x="569" y="1294"/>
                </a:lnTo>
                <a:lnTo>
                  <a:pt x="609" y="1322"/>
                </a:lnTo>
                <a:lnTo>
                  <a:pt x="653" y="1352"/>
                </a:lnTo>
                <a:lnTo>
                  <a:pt x="705" y="1382"/>
                </a:lnTo>
                <a:lnTo>
                  <a:pt x="759" y="1410"/>
                </a:lnTo>
                <a:lnTo>
                  <a:pt x="789" y="1423"/>
                </a:lnTo>
                <a:lnTo>
                  <a:pt x="820" y="1436"/>
                </a:lnTo>
                <a:lnTo>
                  <a:pt x="820" y="1436"/>
                </a:lnTo>
                <a:lnTo>
                  <a:pt x="820" y="1436"/>
                </a:lnTo>
                <a:lnTo>
                  <a:pt x="820" y="1436"/>
                </a:lnTo>
                <a:lnTo>
                  <a:pt x="860" y="1453"/>
                </a:lnTo>
                <a:lnTo>
                  <a:pt x="898" y="1471"/>
                </a:lnTo>
                <a:lnTo>
                  <a:pt x="898" y="1471"/>
                </a:lnTo>
                <a:lnTo>
                  <a:pt x="908" y="1360"/>
                </a:lnTo>
                <a:lnTo>
                  <a:pt x="916" y="1251"/>
                </a:lnTo>
                <a:lnTo>
                  <a:pt x="916" y="1251"/>
                </a:lnTo>
                <a:lnTo>
                  <a:pt x="923" y="1127"/>
                </a:lnTo>
                <a:lnTo>
                  <a:pt x="924" y="1005"/>
                </a:lnTo>
                <a:lnTo>
                  <a:pt x="924" y="886"/>
                </a:lnTo>
                <a:lnTo>
                  <a:pt x="923" y="772"/>
                </a:lnTo>
                <a:lnTo>
                  <a:pt x="918" y="663"/>
                </a:lnTo>
                <a:lnTo>
                  <a:pt x="911" y="560"/>
                </a:lnTo>
                <a:lnTo>
                  <a:pt x="905" y="463"/>
                </a:lnTo>
                <a:lnTo>
                  <a:pt x="896" y="373"/>
                </a:lnTo>
                <a:lnTo>
                  <a:pt x="888" y="291"/>
                </a:lnTo>
                <a:lnTo>
                  <a:pt x="880" y="218"/>
                </a:lnTo>
                <a:lnTo>
                  <a:pt x="863" y="101"/>
                </a:lnTo>
                <a:lnTo>
                  <a:pt x="852" y="25"/>
                </a:lnTo>
                <a:lnTo>
                  <a:pt x="847" y="0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23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3" name="TextBox 62"/>
          <p:cNvSpPr txBox="1"/>
          <p:nvPr/>
        </p:nvSpPr>
        <p:spPr>
          <a:xfrm>
            <a:off x="7019052" y="2304330"/>
            <a:ext cx="186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4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cxnSp>
        <p:nvCxnSpPr>
          <p:cNvPr id="64" name="Straight Arrow Connector 62"/>
          <p:cNvCxnSpPr>
            <a:endCxn id="63" idx="1"/>
          </p:cNvCxnSpPr>
          <p:nvPr/>
        </p:nvCxnSpPr>
        <p:spPr>
          <a:xfrm flipV="1">
            <a:off x="4482705" y="2765995"/>
            <a:ext cx="2536347" cy="583203"/>
          </a:xfrm>
          <a:prstGeom prst="bentConnector3">
            <a:avLst>
              <a:gd name="adj1" fmla="val 100406"/>
            </a:avLst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19503" y="394938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5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cxnSp>
        <p:nvCxnSpPr>
          <p:cNvPr id="75" name="Straight Arrow Connector 62"/>
          <p:cNvCxnSpPr/>
          <p:nvPr/>
        </p:nvCxnSpPr>
        <p:spPr>
          <a:xfrm rot="16200000" flipV="1">
            <a:off x="4260737" y="1602434"/>
            <a:ext cx="1571991" cy="68645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06343" y="507072"/>
            <a:ext cx="221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Puzzle Point 6</a:t>
            </a:r>
            <a:b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your text here, and here, and here. Add some more text here.</a:t>
            </a:r>
          </a:p>
        </p:txBody>
      </p:sp>
      <p:cxnSp>
        <p:nvCxnSpPr>
          <p:cNvPr id="79" name="Straight Arrow Connector 62"/>
          <p:cNvCxnSpPr/>
          <p:nvPr/>
        </p:nvCxnSpPr>
        <p:spPr>
          <a:xfrm rot="5400000" flipH="1" flipV="1">
            <a:off x="5934556" y="1240518"/>
            <a:ext cx="1489742" cy="373438"/>
          </a:xfrm>
          <a:prstGeom prst="bentConnector3">
            <a:avLst>
              <a:gd name="adj1" fmla="val -1150"/>
            </a:avLst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2"/>
          <p:cNvCxnSpPr/>
          <p:nvPr/>
        </p:nvCxnSpPr>
        <p:spPr>
          <a:xfrm>
            <a:off x="2260790" y="1557832"/>
            <a:ext cx="1841839" cy="11740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2"/>
          <p:cNvCxnSpPr>
            <a:endCxn id="59" idx="1"/>
          </p:cNvCxnSpPr>
          <p:nvPr/>
        </p:nvCxnSpPr>
        <p:spPr>
          <a:xfrm flipV="1">
            <a:off x="5523310" y="3940987"/>
            <a:ext cx="1429589" cy="622173"/>
          </a:xfrm>
          <a:prstGeom prst="bentConnector3">
            <a:avLst>
              <a:gd name="adj1" fmla="val 99156"/>
            </a:avLst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62"/>
          <p:cNvCxnSpPr/>
          <p:nvPr/>
        </p:nvCxnSpPr>
        <p:spPr>
          <a:xfrm>
            <a:off x="1769081" y="2800701"/>
            <a:ext cx="1463580" cy="137482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12" grpId="0" animBg="1"/>
      <p:bldP spid="17" grpId="0" animBg="1"/>
      <p:bldP spid="63" grpId="0"/>
      <p:bldP spid="73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0" y="3660946"/>
            <a:ext cx="9144000" cy="3199340"/>
          </a:xfrm>
          <a:custGeom>
            <a:avLst/>
            <a:gdLst>
              <a:gd name="connsiteX0" fmla="*/ 324968 w 12192000"/>
              <a:gd name="connsiteY0" fmla="*/ 833 h 3119738"/>
              <a:gd name="connsiteX1" fmla="*/ 5360853 w 12192000"/>
              <a:gd name="connsiteY1" fmla="*/ 2013917 h 3119738"/>
              <a:gd name="connsiteX2" fmla="*/ 12148371 w 12192000"/>
              <a:gd name="connsiteY2" fmla="*/ 1790390 h 3119738"/>
              <a:gd name="connsiteX3" fmla="*/ 12192000 w 12192000"/>
              <a:gd name="connsiteY3" fmla="*/ 1803981 h 3119738"/>
              <a:gd name="connsiteX4" fmla="*/ 12192000 w 12192000"/>
              <a:gd name="connsiteY4" fmla="*/ 3119738 h 3119738"/>
              <a:gd name="connsiteX5" fmla="*/ 0 w 12192000"/>
              <a:gd name="connsiteY5" fmla="*/ 3119738 h 3119738"/>
              <a:gd name="connsiteX6" fmla="*/ 0 w 12192000"/>
              <a:gd name="connsiteY6" fmla="*/ 28427 h 3119738"/>
              <a:gd name="connsiteX7" fmla="*/ 146673 w 12192000"/>
              <a:gd name="connsiteY7" fmla="*/ 5742 h 3119738"/>
              <a:gd name="connsiteX8" fmla="*/ 324968 w 12192000"/>
              <a:gd name="connsiteY8" fmla="*/ 833 h 3119738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3119738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  <a:gd name="connsiteX0" fmla="*/ 324968 w 12192000"/>
              <a:gd name="connsiteY0" fmla="*/ 833 h 4265786"/>
              <a:gd name="connsiteX1" fmla="*/ 5360853 w 12192000"/>
              <a:gd name="connsiteY1" fmla="*/ 2013917 h 4265786"/>
              <a:gd name="connsiteX2" fmla="*/ 12148371 w 12192000"/>
              <a:gd name="connsiteY2" fmla="*/ 1790390 h 4265786"/>
              <a:gd name="connsiteX3" fmla="*/ 12192000 w 12192000"/>
              <a:gd name="connsiteY3" fmla="*/ 1803981 h 4265786"/>
              <a:gd name="connsiteX4" fmla="*/ 12192000 w 12192000"/>
              <a:gd name="connsiteY4" fmla="*/ 4265786 h 4265786"/>
              <a:gd name="connsiteX5" fmla="*/ 0 w 12192000"/>
              <a:gd name="connsiteY5" fmla="*/ 4265786 h 4265786"/>
              <a:gd name="connsiteX6" fmla="*/ 0 w 12192000"/>
              <a:gd name="connsiteY6" fmla="*/ 28427 h 4265786"/>
              <a:gd name="connsiteX7" fmla="*/ 146673 w 12192000"/>
              <a:gd name="connsiteY7" fmla="*/ 5742 h 4265786"/>
              <a:gd name="connsiteX8" fmla="*/ 324968 w 12192000"/>
              <a:gd name="connsiteY8" fmla="*/ 833 h 42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65786">
                <a:moveTo>
                  <a:pt x="324968" y="833"/>
                </a:moveTo>
                <a:cubicBezTo>
                  <a:pt x="1746929" y="48481"/>
                  <a:pt x="3572609" y="1803752"/>
                  <a:pt x="5360853" y="2013917"/>
                </a:cubicBezTo>
                <a:cubicBezTo>
                  <a:pt x="7298114" y="2241594"/>
                  <a:pt x="10269926" y="1294355"/>
                  <a:pt x="12148371" y="1790390"/>
                </a:cubicBezTo>
                <a:lnTo>
                  <a:pt x="12192000" y="1803981"/>
                </a:lnTo>
                <a:lnTo>
                  <a:pt x="12192000" y="4265786"/>
                </a:lnTo>
                <a:lnTo>
                  <a:pt x="0" y="4265786"/>
                </a:lnTo>
                <a:lnTo>
                  <a:pt x="0" y="28427"/>
                </a:lnTo>
                <a:lnTo>
                  <a:pt x="146673" y="5742"/>
                </a:lnTo>
                <a:cubicBezTo>
                  <a:pt x="206301" y="389"/>
                  <a:pt x="265720" y="-1154"/>
                  <a:pt x="324968" y="83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3814329" y="5450873"/>
            <a:ext cx="2251872" cy="704394"/>
          </a:xfrm>
          <a:prstGeom prst="ellipse">
            <a:avLst/>
          </a:prstGeom>
          <a:solidFill>
            <a:schemeClr val="tx1">
              <a:lumMod val="85000"/>
              <a:lumOff val="15000"/>
              <a:alpha val="43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1" name="Group 34"/>
          <p:cNvGrpSpPr>
            <a:grpSpLocks noChangeAspect="1"/>
          </p:cNvGrpSpPr>
          <p:nvPr/>
        </p:nvGrpSpPr>
        <p:grpSpPr bwMode="auto">
          <a:xfrm rot="1845495">
            <a:off x="3815580" y="3838668"/>
            <a:ext cx="2008525" cy="1980935"/>
            <a:chOff x="1256" y="396"/>
            <a:chExt cx="3640" cy="359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400000" scaled="0"/>
          </a:gradFill>
        </p:grpSpPr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388" y="5203278"/>
            <a:ext cx="1547082" cy="506647"/>
          </a:xfrm>
          <a:prstGeom prst="rect">
            <a:avLst/>
          </a:prstGeom>
        </p:spPr>
      </p:pic>
      <p:grpSp>
        <p:nvGrpSpPr>
          <p:cNvPr id="27" name="Group 34"/>
          <p:cNvGrpSpPr>
            <a:grpSpLocks noChangeAspect="1"/>
          </p:cNvGrpSpPr>
          <p:nvPr/>
        </p:nvGrpSpPr>
        <p:grpSpPr bwMode="auto">
          <a:xfrm rot="18098128" flipH="1">
            <a:off x="2670123" y="2392844"/>
            <a:ext cx="2131512" cy="2102235"/>
            <a:chOff x="1256" y="396"/>
            <a:chExt cx="3640" cy="359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3000000" scaled="0"/>
          </a:gradFill>
        </p:grpSpPr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 bwMode="auto">
          <a:xfrm rot="844806">
            <a:off x="2302094" y="604208"/>
            <a:ext cx="2157625" cy="2127988"/>
            <a:chOff x="1256" y="396"/>
            <a:chExt cx="3640" cy="359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4200000" scaled="0"/>
          </a:gradFill>
        </p:grpSpPr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8" name="Group 34"/>
          <p:cNvGrpSpPr>
            <a:grpSpLocks noChangeAspect="1"/>
          </p:cNvGrpSpPr>
          <p:nvPr/>
        </p:nvGrpSpPr>
        <p:grpSpPr bwMode="auto">
          <a:xfrm rot="20198906" flipH="1">
            <a:off x="5003865" y="29352"/>
            <a:ext cx="1854776" cy="1829299"/>
            <a:chOff x="1256" y="396"/>
            <a:chExt cx="3640" cy="359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3000000" scaled="0"/>
          </a:gra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40134" y="539339"/>
            <a:ext cx="22518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ENVIRONMENT</a:t>
            </a:r>
            <a:br>
              <a:rPr lang="en-US" sz="3600" dirty="0"/>
            </a:br>
            <a:r>
              <a:rPr lang="en-US" sz="1350" dirty="0"/>
              <a:t>Here is some text attached to the first leaf. Add your text here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4009" y="522671"/>
            <a:ext cx="225182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ANIMALS</a:t>
            </a:r>
            <a:br>
              <a:rPr lang="en-US" sz="3600" dirty="0"/>
            </a:br>
            <a:r>
              <a:rPr lang="en-US" sz="1350" dirty="0"/>
              <a:t>Here is some text attached to the second leaf. Add your text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1265" y="2370620"/>
            <a:ext cx="225182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PLANTS </a:t>
            </a:r>
            <a:br>
              <a:rPr lang="en-US" sz="3600" dirty="0"/>
            </a:br>
            <a:r>
              <a:rPr lang="en-US" sz="1350" dirty="0"/>
              <a:t>Here is some text attached to the third leaf. Add your text here</a:t>
            </a:r>
          </a:p>
        </p:txBody>
      </p:sp>
      <p:grpSp>
        <p:nvGrpSpPr>
          <p:cNvPr id="57" name="Group 34"/>
          <p:cNvGrpSpPr>
            <a:grpSpLocks noChangeAspect="1"/>
          </p:cNvGrpSpPr>
          <p:nvPr/>
        </p:nvGrpSpPr>
        <p:grpSpPr bwMode="auto">
          <a:xfrm rot="3078418">
            <a:off x="5378280" y="2599723"/>
            <a:ext cx="1939119" cy="1912483"/>
            <a:chOff x="1256" y="396"/>
            <a:chExt cx="3640" cy="359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400000" scaled="0"/>
          </a:gradFill>
        </p:grpSpPr>
        <p:sp>
          <p:nvSpPr>
            <p:cNvPr id="58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84010" y="4386134"/>
            <a:ext cx="225182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FIVE</a:t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350" dirty="0">
                <a:solidFill>
                  <a:schemeClr val="bg1">
                    <a:lumMod val="95000"/>
                  </a:schemeClr>
                </a:solidFill>
              </a:rPr>
              <a:t>Here is some text attached to the third leaf. Add your text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99909" y="2315124"/>
            <a:ext cx="225182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3600" dirty="0"/>
            </a:br>
            <a:r>
              <a:rPr lang="en-US" sz="1350" dirty="0"/>
              <a:t>Here is some text attached to the fourth leaf. 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7142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/>
      <p:bldP spid="51" grpId="0"/>
      <p:bldP spid="52" grpId="0"/>
      <p:bldP spid="60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846770" y="5350155"/>
            <a:ext cx="8115300" cy="564897"/>
          </a:xfrm>
          <a:prstGeom prst="ellipse">
            <a:avLst/>
          </a:prstGeom>
          <a:solidFill>
            <a:schemeClr val="tx1">
              <a:lumMod val="85000"/>
              <a:lumOff val="15000"/>
              <a:alpha val="18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2" name="Group 34"/>
          <p:cNvGrpSpPr>
            <a:grpSpLocks noChangeAspect="1"/>
          </p:cNvGrpSpPr>
          <p:nvPr/>
        </p:nvGrpSpPr>
        <p:grpSpPr bwMode="auto">
          <a:xfrm rot="3216084">
            <a:off x="926503" y="4247166"/>
            <a:ext cx="2545716" cy="2510747"/>
            <a:chOff x="1256" y="396"/>
            <a:chExt cx="3640" cy="35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6" name="Group 34"/>
          <p:cNvGrpSpPr>
            <a:grpSpLocks noChangeAspect="1"/>
          </p:cNvGrpSpPr>
          <p:nvPr/>
        </p:nvGrpSpPr>
        <p:grpSpPr bwMode="auto">
          <a:xfrm rot="899610">
            <a:off x="1002786" y="-148204"/>
            <a:ext cx="2545716" cy="2510747"/>
            <a:chOff x="1256" y="396"/>
            <a:chExt cx="3640" cy="359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1" name="Group 34"/>
          <p:cNvGrpSpPr>
            <a:grpSpLocks noChangeAspect="1"/>
          </p:cNvGrpSpPr>
          <p:nvPr/>
        </p:nvGrpSpPr>
        <p:grpSpPr bwMode="auto">
          <a:xfrm rot="1496845">
            <a:off x="1589760" y="-126390"/>
            <a:ext cx="6109769" cy="6025844"/>
            <a:chOff x="1256" y="396"/>
            <a:chExt cx="3640" cy="3590"/>
          </a:xfrm>
          <a:gradFill>
            <a:gsLst>
              <a:gs pos="23000">
                <a:schemeClr val="accent6">
                  <a:lumMod val="60000"/>
                  <a:lumOff val="40000"/>
                </a:schemeClr>
              </a:gs>
              <a:gs pos="61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2400000" scaled="0"/>
          </a:gradFill>
        </p:grpSpPr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1256" y="3319"/>
              <a:ext cx="738" cy="667"/>
            </a:xfrm>
            <a:custGeom>
              <a:avLst/>
              <a:gdLst>
                <a:gd name="T0" fmla="*/ 647 w 738"/>
                <a:gd name="T1" fmla="*/ 30 h 667"/>
                <a:gd name="T2" fmla="*/ 647 w 738"/>
                <a:gd name="T3" fmla="*/ 30 h 667"/>
                <a:gd name="T4" fmla="*/ 647 w 738"/>
                <a:gd name="T5" fmla="*/ 0 h 667"/>
                <a:gd name="T6" fmla="*/ 647 w 738"/>
                <a:gd name="T7" fmla="*/ 0 h 667"/>
                <a:gd name="T8" fmla="*/ 607 w 738"/>
                <a:gd name="T9" fmla="*/ 30 h 667"/>
                <a:gd name="T10" fmla="*/ 607 w 738"/>
                <a:gd name="T11" fmla="*/ 30 h 667"/>
                <a:gd name="T12" fmla="*/ 435 w 738"/>
                <a:gd name="T13" fmla="*/ 161 h 667"/>
                <a:gd name="T14" fmla="*/ 293 w 738"/>
                <a:gd name="T15" fmla="*/ 273 h 667"/>
                <a:gd name="T16" fmla="*/ 293 w 738"/>
                <a:gd name="T17" fmla="*/ 273 h 667"/>
                <a:gd name="T18" fmla="*/ 71 w 738"/>
                <a:gd name="T19" fmla="*/ 465 h 667"/>
                <a:gd name="T20" fmla="*/ 0 w 738"/>
                <a:gd name="T21" fmla="*/ 546 h 667"/>
                <a:gd name="T22" fmla="*/ 20 w 738"/>
                <a:gd name="T23" fmla="*/ 667 h 667"/>
                <a:gd name="T24" fmla="*/ 20 w 738"/>
                <a:gd name="T25" fmla="*/ 667 h 667"/>
                <a:gd name="T26" fmla="*/ 121 w 738"/>
                <a:gd name="T27" fmla="*/ 576 h 667"/>
                <a:gd name="T28" fmla="*/ 233 w 738"/>
                <a:gd name="T29" fmla="*/ 475 h 667"/>
                <a:gd name="T30" fmla="*/ 404 w 738"/>
                <a:gd name="T31" fmla="*/ 343 h 667"/>
                <a:gd name="T32" fmla="*/ 404 w 738"/>
                <a:gd name="T33" fmla="*/ 343 h 667"/>
                <a:gd name="T34" fmla="*/ 556 w 738"/>
                <a:gd name="T35" fmla="*/ 222 h 667"/>
                <a:gd name="T36" fmla="*/ 738 w 738"/>
                <a:gd name="T37" fmla="*/ 91 h 667"/>
                <a:gd name="T38" fmla="*/ 738 w 738"/>
                <a:gd name="T39" fmla="*/ 91 h 667"/>
                <a:gd name="T40" fmla="*/ 637 w 738"/>
                <a:gd name="T41" fmla="*/ 70 h 667"/>
                <a:gd name="T42" fmla="*/ 637 w 738"/>
                <a:gd name="T43" fmla="*/ 70 h 667"/>
                <a:gd name="T44" fmla="*/ 647 w 738"/>
                <a:gd name="T45" fmla="*/ 30 h 667"/>
                <a:gd name="T46" fmla="*/ 647 w 738"/>
                <a:gd name="T47" fmla="*/ 3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8" h="667">
                  <a:moveTo>
                    <a:pt x="647" y="30"/>
                  </a:moveTo>
                  <a:lnTo>
                    <a:pt x="647" y="3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07" y="30"/>
                  </a:lnTo>
                  <a:lnTo>
                    <a:pt x="607" y="30"/>
                  </a:lnTo>
                  <a:lnTo>
                    <a:pt x="435" y="161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71" y="465"/>
                  </a:lnTo>
                  <a:lnTo>
                    <a:pt x="0" y="546"/>
                  </a:lnTo>
                  <a:lnTo>
                    <a:pt x="20" y="667"/>
                  </a:lnTo>
                  <a:lnTo>
                    <a:pt x="20" y="667"/>
                  </a:lnTo>
                  <a:lnTo>
                    <a:pt x="121" y="576"/>
                  </a:lnTo>
                  <a:lnTo>
                    <a:pt x="233" y="475"/>
                  </a:lnTo>
                  <a:lnTo>
                    <a:pt x="404" y="343"/>
                  </a:lnTo>
                  <a:lnTo>
                    <a:pt x="404" y="343"/>
                  </a:lnTo>
                  <a:lnTo>
                    <a:pt x="556" y="222"/>
                  </a:lnTo>
                  <a:lnTo>
                    <a:pt x="738" y="91"/>
                  </a:lnTo>
                  <a:lnTo>
                    <a:pt x="738" y="91"/>
                  </a:lnTo>
                  <a:lnTo>
                    <a:pt x="637" y="70"/>
                  </a:lnTo>
                  <a:lnTo>
                    <a:pt x="637" y="70"/>
                  </a:lnTo>
                  <a:lnTo>
                    <a:pt x="647" y="30"/>
                  </a:lnTo>
                  <a:lnTo>
                    <a:pt x="64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1924" y="396"/>
              <a:ext cx="2972" cy="3235"/>
            </a:xfrm>
            <a:custGeom>
              <a:avLst/>
              <a:gdLst>
                <a:gd name="T0" fmla="*/ 2871 w 2972"/>
                <a:gd name="T1" fmla="*/ 71 h 3235"/>
                <a:gd name="T2" fmla="*/ 2649 w 2972"/>
                <a:gd name="T3" fmla="*/ 344 h 3235"/>
                <a:gd name="T4" fmla="*/ 2416 w 2972"/>
                <a:gd name="T5" fmla="*/ 516 h 3235"/>
                <a:gd name="T6" fmla="*/ 2072 w 2972"/>
                <a:gd name="T7" fmla="*/ 677 h 3235"/>
                <a:gd name="T8" fmla="*/ 1729 w 2972"/>
                <a:gd name="T9" fmla="*/ 779 h 3235"/>
                <a:gd name="T10" fmla="*/ 1698 w 2972"/>
                <a:gd name="T11" fmla="*/ 789 h 3235"/>
                <a:gd name="T12" fmla="*/ 1152 w 2972"/>
                <a:gd name="T13" fmla="*/ 950 h 3235"/>
                <a:gd name="T14" fmla="*/ 829 w 2972"/>
                <a:gd name="T15" fmla="*/ 1112 h 3235"/>
                <a:gd name="T16" fmla="*/ 425 w 2972"/>
                <a:gd name="T17" fmla="*/ 1426 h 3235"/>
                <a:gd name="T18" fmla="*/ 172 w 2972"/>
                <a:gd name="T19" fmla="*/ 1800 h 3235"/>
                <a:gd name="T20" fmla="*/ 121 w 2972"/>
                <a:gd name="T21" fmla="*/ 1941 h 3235"/>
                <a:gd name="T22" fmla="*/ 20 w 2972"/>
                <a:gd name="T23" fmla="*/ 2396 h 3235"/>
                <a:gd name="T24" fmla="*/ 0 w 2972"/>
                <a:gd name="T25" fmla="*/ 2902 h 3235"/>
                <a:gd name="T26" fmla="*/ 344 w 2972"/>
                <a:gd name="T27" fmla="*/ 2669 h 3235"/>
                <a:gd name="T28" fmla="*/ 829 w 2972"/>
                <a:gd name="T29" fmla="*/ 2376 h 3235"/>
                <a:gd name="T30" fmla="*/ 1324 w 2972"/>
                <a:gd name="T31" fmla="*/ 2103 h 3235"/>
                <a:gd name="T32" fmla="*/ 1708 w 2972"/>
                <a:gd name="T33" fmla="*/ 1881 h 3235"/>
                <a:gd name="T34" fmla="*/ 2214 w 2972"/>
                <a:gd name="T35" fmla="*/ 1466 h 3235"/>
                <a:gd name="T36" fmla="*/ 2547 w 2972"/>
                <a:gd name="T37" fmla="*/ 1021 h 3235"/>
                <a:gd name="T38" fmla="*/ 2618 w 2972"/>
                <a:gd name="T39" fmla="*/ 859 h 3235"/>
                <a:gd name="T40" fmla="*/ 2689 w 2972"/>
                <a:gd name="T41" fmla="*/ 708 h 3235"/>
                <a:gd name="T42" fmla="*/ 2830 w 2972"/>
                <a:gd name="T43" fmla="*/ 222 h 3235"/>
                <a:gd name="T44" fmla="*/ 2780 w 2972"/>
                <a:gd name="T45" fmla="*/ 586 h 3235"/>
                <a:gd name="T46" fmla="*/ 2669 w 2972"/>
                <a:gd name="T47" fmla="*/ 930 h 3235"/>
                <a:gd name="T48" fmla="*/ 2669 w 2972"/>
                <a:gd name="T49" fmla="*/ 930 h 3235"/>
                <a:gd name="T50" fmla="*/ 2547 w 2972"/>
                <a:gd name="T51" fmla="*/ 1193 h 3235"/>
                <a:gd name="T52" fmla="*/ 2416 w 2972"/>
                <a:gd name="T53" fmla="*/ 1385 h 3235"/>
                <a:gd name="T54" fmla="*/ 2163 w 2972"/>
                <a:gd name="T55" fmla="*/ 1668 h 3235"/>
                <a:gd name="T56" fmla="*/ 1830 w 2972"/>
                <a:gd name="T57" fmla="*/ 1941 h 3235"/>
                <a:gd name="T58" fmla="*/ 1547 w 2972"/>
                <a:gd name="T59" fmla="*/ 2133 h 3235"/>
                <a:gd name="T60" fmla="*/ 1223 w 2972"/>
                <a:gd name="T61" fmla="*/ 2315 h 3235"/>
                <a:gd name="T62" fmla="*/ 900 w 2972"/>
                <a:gd name="T63" fmla="*/ 2497 h 3235"/>
                <a:gd name="T64" fmla="*/ 708 w 2972"/>
                <a:gd name="T65" fmla="*/ 2598 h 3235"/>
                <a:gd name="T66" fmla="*/ 657 w 2972"/>
                <a:gd name="T67" fmla="*/ 2629 h 3235"/>
                <a:gd name="T68" fmla="*/ 91 w 2972"/>
                <a:gd name="T69" fmla="*/ 2993 h 3235"/>
                <a:gd name="T70" fmla="*/ 920 w 2972"/>
                <a:gd name="T71" fmla="*/ 3205 h 3235"/>
                <a:gd name="T72" fmla="*/ 1304 w 2972"/>
                <a:gd name="T73" fmla="*/ 3235 h 3235"/>
                <a:gd name="T74" fmla="*/ 1547 w 2972"/>
                <a:gd name="T75" fmla="*/ 3215 h 3235"/>
                <a:gd name="T76" fmla="*/ 1840 w 2972"/>
                <a:gd name="T77" fmla="*/ 3154 h 3235"/>
                <a:gd name="T78" fmla="*/ 2163 w 2972"/>
                <a:gd name="T79" fmla="*/ 3003 h 3235"/>
                <a:gd name="T80" fmla="*/ 2537 w 2972"/>
                <a:gd name="T81" fmla="*/ 2659 h 3235"/>
                <a:gd name="T82" fmla="*/ 2689 w 2972"/>
                <a:gd name="T83" fmla="*/ 2396 h 3235"/>
                <a:gd name="T84" fmla="*/ 2841 w 2972"/>
                <a:gd name="T85" fmla="*/ 2002 h 3235"/>
                <a:gd name="T86" fmla="*/ 2952 w 2972"/>
                <a:gd name="T87" fmla="*/ 1446 h 3235"/>
                <a:gd name="T88" fmla="*/ 2952 w 2972"/>
                <a:gd name="T89" fmla="*/ 1446 h 3235"/>
                <a:gd name="T90" fmla="*/ 2972 w 2972"/>
                <a:gd name="T91" fmla="*/ 1223 h 3235"/>
                <a:gd name="T92" fmla="*/ 2962 w 2972"/>
                <a:gd name="T93" fmla="*/ 546 h 3235"/>
                <a:gd name="T94" fmla="*/ 2901 w 2972"/>
                <a:gd name="T95" fmla="*/ 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72" h="3235">
                  <a:moveTo>
                    <a:pt x="2901" y="0"/>
                  </a:moveTo>
                  <a:lnTo>
                    <a:pt x="2901" y="0"/>
                  </a:lnTo>
                  <a:lnTo>
                    <a:pt x="2871" y="71"/>
                  </a:lnTo>
                  <a:lnTo>
                    <a:pt x="2830" y="142"/>
                  </a:lnTo>
                  <a:lnTo>
                    <a:pt x="2760" y="233"/>
                  </a:lnTo>
                  <a:lnTo>
                    <a:pt x="2649" y="344"/>
                  </a:lnTo>
                  <a:lnTo>
                    <a:pt x="2578" y="394"/>
                  </a:lnTo>
                  <a:lnTo>
                    <a:pt x="2507" y="455"/>
                  </a:lnTo>
                  <a:lnTo>
                    <a:pt x="2416" y="516"/>
                  </a:lnTo>
                  <a:lnTo>
                    <a:pt x="2315" y="566"/>
                  </a:lnTo>
                  <a:lnTo>
                    <a:pt x="2204" y="617"/>
                  </a:lnTo>
                  <a:lnTo>
                    <a:pt x="2072" y="677"/>
                  </a:lnTo>
                  <a:lnTo>
                    <a:pt x="2072" y="677"/>
                  </a:lnTo>
                  <a:lnTo>
                    <a:pt x="1911" y="728"/>
                  </a:lnTo>
                  <a:lnTo>
                    <a:pt x="1729" y="779"/>
                  </a:lnTo>
                  <a:lnTo>
                    <a:pt x="1729" y="779"/>
                  </a:lnTo>
                  <a:lnTo>
                    <a:pt x="1698" y="789"/>
                  </a:lnTo>
                  <a:lnTo>
                    <a:pt x="1698" y="789"/>
                  </a:lnTo>
                  <a:lnTo>
                    <a:pt x="1496" y="839"/>
                  </a:lnTo>
                  <a:lnTo>
                    <a:pt x="1314" y="890"/>
                  </a:lnTo>
                  <a:lnTo>
                    <a:pt x="1152" y="950"/>
                  </a:lnTo>
                  <a:lnTo>
                    <a:pt x="1001" y="1021"/>
                  </a:lnTo>
                  <a:lnTo>
                    <a:pt x="1001" y="1021"/>
                  </a:lnTo>
                  <a:lnTo>
                    <a:pt x="829" y="1112"/>
                  </a:lnTo>
                  <a:lnTo>
                    <a:pt x="667" y="1203"/>
                  </a:lnTo>
                  <a:lnTo>
                    <a:pt x="536" y="1314"/>
                  </a:lnTo>
                  <a:lnTo>
                    <a:pt x="425" y="1426"/>
                  </a:lnTo>
                  <a:lnTo>
                    <a:pt x="323" y="1547"/>
                  </a:lnTo>
                  <a:lnTo>
                    <a:pt x="243" y="1668"/>
                  </a:lnTo>
                  <a:lnTo>
                    <a:pt x="172" y="1800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121" y="1941"/>
                  </a:lnTo>
                  <a:lnTo>
                    <a:pt x="91" y="2052"/>
                  </a:lnTo>
                  <a:lnTo>
                    <a:pt x="61" y="2164"/>
                  </a:lnTo>
                  <a:lnTo>
                    <a:pt x="20" y="2396"/>
                  </a:lnTo>
                  <a:lnTo>
                    <a:pt x="10" y="2649"/>
                  </a:lnTo>
                  <a:lnTo>
                    <a:pt x="0" y="2902"/>
                  </a:lnTo>
                  <a:lnTo>
                    <a:pt x="0" y="2902"/>
                  </a:lnTo>
                  <a:lnTo>
                    <a:pt x="162" y="2790"/>
                  </a:lnTo>
                  <a:lnTo>
                    <a:pt x="162" y="2790"/>
                  </a:lnTo>
                  <a:lnTo>
                    <a:pt x="344" y="2669"/>
                  </a:lnTo>
                  <a:lnTo>
                    <a:pt x="536" y="2538"/>
                  </a:lnTo>
                  <a:lnTo>
                    <a:pt x="536" y="2538"/>
                  </a:lnTo>
                  <a:lnTo>
                    <a:pt x="829" y="2376"/>
                  </a:lnTo>
                  <a:lnTo>
                    <a:pt x="1142" y="2204"/>
                  </a:lnTo>
                  <a:lnTo>
                    <a:pt x="1142" y="2204"/>
                  </a:lnTo>
                  <a:lnTo>
                    <a:pt x="1324" y="2103"/>
                  </a:lnTo>
                  <a:lnTo>
                    <a:pt x="1486" y="2012"/>
                  </a:lnTo>
                  <a:lnTo>
                    <a:pt x="1486" y="2012"/>
                  </a:lnTo>
                  <a:lnTo>
                    <a:pt x="1708" y="1881"/>
                  </a:lnTo>
                  <a:lnTo>
                    <a:pt x="1890" y="1739"/>
                  </a:lnTo>
                  <a:lnTo>
                    <a:pt x="2062" y="1608"/>
                  </a:lnTo>
                  <a:lnTo>
                    <a:pt x="2214" y="1466"/>
                  </a:lnTo>
                  <a:lnTo>
                    <a:pt x="2345" y="1314"/>
                  </a:lnTo>
                  <a:lnTo>
                    <a:pt x="2456" y="1173"/>
                  </a:lnTo>
                  <a:lnTo>
                    <a:pt x="2547" y="1021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18" y="859"/>
                  </a:lnTo>
                  <a:lnTo>
                    <a:pt x="2628" y="859"/>
                  </a:lnTo>
                  <a:lnTo>
                    <a:pt x="2628" y="859"/>
                  </a:lnTo>
                  <a:lnTo>
                    <a:pt x="2689" y="708"/>
                  </a:lnTo>
                  <a:lnTo>
                    <a:pt x="2750" y="556"/>
                  </a:lnTo>
                  <a:lnTo>
                    <a:pt x="2790" y="394"/>
                  </a:lnTo>
                  <a:lnTo>
                    <a:pt x="2830" y="222"/>
                  </a:lnTo>
                  <a:lnTo>
                    <a:pt x="2830" y="222"/>
                  </a:lnTo>
                  <a:lnTo>
                    <a:pt x="2810" y="404"/>
                  </a:lnTo>
                  <a:lnTo>
                    <a:pt x="2780" y="586"/>
                  </a:lnTo>
                  <a:lnTo>
                    <a:pt x="2729" y="758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79" y="940"/>
                  </a:lnTo>
                  <a:lnTo>
                    <a:pt x="2669" y="930"/>
                  </a:lnTo>
                  <a:lnTo>
                    <a:pt x="2669" y="930"/>
                  </a:lnTo>
                  <a:lnTo>
                    <a:pt x="2618" y="1062"/>
                  </a:lnTo>
                  <a:lnTo>
                    <a:pt x="2618" y="1062"/>
                  </a:lnTo>
                  <a:lnTo>
                    <a:pt x="2547" y="1193"/>
                  </a:lnTo>
                  <a:lnTo>
                    <a:pt x="2547" y="1193"/>
                  </a:lnTo>
                  <a:lnTo>
                    <a:pt x="2487" y="1294"/>
                  </a:lnTo>
                  <a:lnTo>
                    <a:pt x="2416" y="1385"/>
                  </a:lnTo>
                  <a:lnTo>
                    <a:pt x="2345" y="1486"/>
                  </a:lnTo>
                  <a:lnTo>
                    <a:pt x="2254" y="1577"/>
                  </a:lnTo>
                  <a:lnTo>
                    <a:pt x="2163" y="1668"/>
                  </a:lnTo>
                  <a:lnTo>
                    <a:pt x="2062" y="1759"/>
                  </a:lnTo>
                  <a:lnTo>
                    <a:pt x="1951" y="1850"/>
                  </a:lnTo>
                  <a:lnTo>
                    <a:pt x="1830" y="1941"/>
                  </a:lnTo>
                  <a:lnTo>
                    <a:pt x="1830" y="1941"/>
                  </a:lnTo>
                  <a:lnTo>
                    <a:pt x="1698" y="2042"/>
                  </a:lnTo>
                  <a:lnTo>
                    <a:pt x="1547" y="2133"/>
                  </a:lnTo>
                  <a:lnTo>
                    <a:pt x="1395" y="2224"/>
                  </a:lnTo>
                  <a:lnTo>
                    <a:pt x="1223" y="2315"/>
                  </a:lnTo>
                  <a:lnTo>
                    <a:pt x="1223" y="2315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900" y="2497"/>
                  </a:lnTo>
                  <a:lnTo>
                    <a:pt x="890" y="2487"/>
                  </a:lnTo>
                  <a:lnTo>
                    <a:pt x="890" y="2487"/>
                  </a:lnTo>
                  <a:lnTo>
                    <a:pt x="708" y="2598"/>
                  </a:lnTo>
                  <a:lnTo>
                    <a:pt x="708" y="2598"/>
                  </a:lnTo>
                  <a:lnTo>
                    <a:pt x="657" y="2629"/>
                  </a:lnTo>
                  <a:lnTo>
                    <a:pt x="657" y="2629"/>
                  </a:lnTo>
                  <a:lnTo>
                    <a:pt x="354" y="2821"/>
                  </a:lnTo>
                  <a:lnTo>
                    <a:pt x="91" y="2993"/>
                  </a:lnTo>
                  <a:lnTo>
                    <a:pt x="91" y="2993"/>
                  </a:lnTo>
                  <a:lnTo>
                    <a:pt x="384" y="3084"/>
                  </a:lnTo>
                  <a:lnTo>
                    <a:pt x="667" y="3154"/>
                  </a:lnTo>
                  <a:lnTo>
                    <a:pt x="920" y="3205"/>
                  </a:lnTo>
                  <a:lnTo>
                    <a:pt x="1152" y="3225"/>
                  </a:lnTo>
                  <a:lnTo>
                    <a:pt x="1152" y="3225"/>
                  </a:lnTo>
                  <a:lnTo>
                    <a:pt x="1304" y="3235"/>
                  </a:lnTo>
                  <a:lnTo>
                    <a:pt x="1435" y="3225"/>
                  </a:lnTo>
                  <a:lnTo>
                    <a:pt x="1435" y="3225"/>
                  </a:lnTo>
                  <a:lnTo>
                    <a:pt x="1547" y="3215"/>
                  </a:lnTo>
                  <a:lnTo>
                    <a:pt x="1648" y="3205"/>
                  </a:lnTo>
                  <a:lnTo>
                    <a:pt x="1749" y="3185"/>
                  </a:lnTo>
                  <a:lnTo>
                    <a:pt x="1840" y="3154"/>
                  </a:lnTo>
                  <a:lnTo>
                    <a:pt x="1931" y="3124"/>
                  </a:lnTo>
                  <a:lnTo>
                    <a:pt x="2012" y="3084"/>
                  </a:lnTo>
                  <a:lnTo>
                    <a:pt x="2163" y="3003"/>
                  </a:lnTo>
                  <a:lnTo>
                    <a:pt x="2305" y="2902"/>
                  </a:lnTo>
                  <a:lnTo>
                    <a:pt x="2426" y="2790"/>
                  </a:lnTo>
                  <a:lnTo>
                    <a:pt x="2537" y="2659"/>
                  </a:lnTo>
                  <a:lnTo>
                    <a:pt x="2628" y="2518"/>
                  </a:lnTo>
                  <a:lnTo>
                    <a:pt x="2628" y="2518"/>
                  </a:lnTo>
                  <a:lnTo>
                    <a:pt x="2689" y="2396"/>
                  </a:lnTo>
                  <a:lnTo>
                    <a:pt x="2750" y="2265"/>
                  </a:lnTo>
                  <a:lnTo>
                    <a:pt x="2800" y="2133"/>
                  </a:lnTo>
                  <a:lnTo>
                    <a:pt x="2841" y="2002"/>
                  </a:lnTo>
                  <a:lnTo>
                    <a:pt x="2881" y="1860"/>
                  </a:lnTo>
                  <a:lnTo>
                    <a:pt x="2911" y="1719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32" y="1436"/>
                  </a:lnTo>
                  <a:lnTo>
                    <a:pt x="2952" y="1446"/>
                  </a:lnTo>
                  <a:lnTo>
                    <a:pt x="2952" y="1446"/>
                  </a:lnTo>
                  <a:lnTo>
                    <a:pt x="2972" y="1223"/>
                  </a:lnTo>
                  <a:lnTo>
                    <a:pt x="2972" y="1223"/>
                  </a:lnTo>
                  <a:lnTo>
                    <a:pt x="2972" y="981"/>
                  </a:lnTo>
                  <a:lnTo>
                    <a:pt x="2972" y="758"/>
                  </a:lnTo>
                  <a:lnTo>
                    <a:pt x="2962" y="546"/>
                  </a:lnTo>
                  <a:lnTo>
                    <a:pt x="2952" y="364"/>
                  </a:lnTo>
                  <a:lnTo>
                    <a:pt x="2921" y="101"/>
                  </a:lnTo>
                  <a:lnTo>
                    <a:pt x="2901" y="0"/>
                  </a:lnTo>
                  <a:lnTo>
                    <a:pt x="29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22" y="6065750"/>
            <a:ext cx="1547082" cy="50664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93726" y="682502"/>
            <a:ext cx="22518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TEXT</a:t>
            </a:r>
            <a:br>
              <a:rPr lang="en-US" sz="3600" dirty="0"/>
            </a:br>
            <a:r>
              <a:rPr lang="en-US" sz="1350" dirty="0"/>
              <a:t>Here is some text attached to the leaf. Add your text here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66635" y="2063594"/>
            <a:ext cx="36211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TEXT</a:t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350" dirty="0">
                <a:solidFill>
                  <a:schemeClr val="bg1">
                    <a:lumMod val="95000"/>
                  </a:schemeClr>
                </a:solidFill>
              </a:rPr>
              <a:t>Here is some text attached to the leaf. Add your text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66635" y="3761471"/>
            <a:ext cx="31919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TEXT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Here is some text attached to the leaf. Add your text here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10067" y="5083355"/>
            <a:ext cx="22518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TEXT</a:t>
            </a:r>
            <a:br>
              <a:rPr lang="en-US" sz="3600" dirty="0"/>
            </a:br>
            <a:r>
              <a:rPr lang="en-US" sz="1350" dirty="0"/>
              <a:t>Here is some text attached to the leaf. 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18321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7329</TotalTime>
  <Words>757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Uviwe Makiva</cp:lastModifiedBy>
  <cp:revision>29</cp:revision>
  <dcterms:created xsi:type="dcterms:W3CDTF">2015-08-19T17:26:56Z</dcterms:created>
  <dcterms:modified xsi:type="dcterms:W3CDTF">2024-01-18T11:40:09Z</dcterms:modified>
</cp:coreProperties>
</file>