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27A1A-87B6-4CAD-93CC-B72D1BC453C1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9E881-1CDC-487D-948A-5C1FA4D33A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0323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27A1A-87B6-4CAD-93CC-B72D1BC453C1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9E881-1CDC-487D-948A-5C1FA4D33A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9147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27A1A-87B6-4CAD-93CC-B72D1BC453C1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9E881-1CDC-487D-948A-5C1FA4D33A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996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27A1A-87B6-4CAD-93CC-B72D1BC453C1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9E881-1CDC-487D-948A-5C1FA4D33A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747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27A1A-87B6-4CAD-93CC-B72D1BC453C1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9E881-1CDC-487D-948A-5C1FA4D33A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3381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27A1A-87B6-4CAD-93CC-B72D1BC453C1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9E881-1CDC-487D-948A-5C1FA4D33A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5465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27A1A-87B6-4CAD-93CC-B72D1BC453C1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9E881-1CDC-487D-948A-5C1FA4D33A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8363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27A1A-87B6-4CAD-93CC-B72D1BC453C1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9E881-1CDC-487D-948A-5C1FA4D33A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8863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27A1A-87B6-4CAD-93CC-B72D1BC453C1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9E881-1CDC-487D-948A-5C1FA4D33A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5344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27A1A-87B6-4CAD-93CC-B72D1BC453C1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9E881-1CDC-487D-948A-5C1FA4D33A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2195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27A1A-87B6-4CAD-93CC-B72D1BC453C1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9E881-1CDC-487D-948A-5C1FA4D33A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826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27A1A-87B6-4CAD-93CC-B72D1BC453C1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9E881-1CDC-487D-948A-5C1FA4D33A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0957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hemify.me/demo/#theme=fullpane" TargetMode="External"/><Relationship Id="rId2" Type="http://schemas.openxmlformats.org/officeDocument/2006/relationships/hyperlink" Target="https://blogwings.com/wpthemes/single-page-scroll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65760" y="3579223"/>
            <a:ext cx="11129554" cy="1002764"/>
          </a:xfrm>
        </p:spPr>
        <p:txBody>
          <a:bodyPr/>
          <a:lstStyle/>
          <a:p>
            <a:pPr algn="l"/>
            <a:r>
              <a:rPr lang="pt-BR" dirty="0" err="1" smtClean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JQuery</a:t>
            </a:r>
            <a:endParaRPr lang="pt-BR" dirty="0">
              <a:solidFill>
                <a:schemeClr val="bg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65760" y="4673191"/>
            <a:ext cx="11129554" cy="1518602"/>
          </a:xfrm>
        </p:spPr>
        <p:txBody>
          <a:bodyPr/>
          <a:lstStyle/>
          <a:p>
            <a:pPr algn="l"/>
            <a:r>
              <a:rPr lang="pt-BR" dirty="0" err="1" smtClean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SinglePage</a:t>
            </a:r>
            <a:r>
              <a:rPr lang="pt-BR" dirty="0" smtClean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Scroll</a:t>
            </a:r>
            <a:endParaRPr lang="pt-BR" dirty="0">
              <a:solidFill>
                <a:schemeClr val="bg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4087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90" b="38023"/>
          <a:stretch/>
        </p:blipFill>
        <p:spPr>
          <a:xfrm>
            <a:off x="-1" y="4859382"/>
            <a:ext cx="12192001" cy="199861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26" y="101781"/>
            <a:ext cx="11885840" cy="627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387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construção do single </a:t>
            </a:r>
            <a:r>
              <a:rPr lang="pt-BR" dirty="0" err="1" smtClean="0"/>
              <a:t>page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94124"/>
          </a:xfrm>
        </p:spPr>
        <p:txBody>
          <a:bodyPr/>
          <a:lstStyle/>
          <a:p>
            <a:r>
              <a:rPr lang="pt-BR" dirty="0" smtClean="0"/>
              <a:t>Uma single </a:t>
            </a:r>
            <a:r>
              <a:rPr lang="pt-BR" dirty="0" err="1" smtClean="0"/>
              <a:t>page</a:t>
            </a:r>
            <a:r>
              <a:rPr lang="pt-BR" dirty="0" smtClean="0"/>
              <a:t> com o efeito scroll permite desenvolver todo o conteúdo de um site em apenas uma página. </a:t>
            </a:r>
          </a:p>
          <a:p>
            <a:r>
              <a:rPr lang="pt-BR" dirty="0" smtClean="0"/>
              <a:t>Você desenvolve todos os conteúdos com os respectivos links a página irá rolar para o ponto em que o links foi apontado.</a:t>
            </a:r>
          </a:p>
          <a:p>
            <a:r>
              <a:rPr lang="pt-BR" dirty="0" smtClean="0"/>
              <a:t>Veja alguns exemplos de </a:t>
            </a:r>
            <a:r>
              <a:rPr lang="pt-BR" dirty="0" err="1" smtClean="0"/>
              <a:t>singlepage</a:t>
            </a:r>
            <a:r>
              <a:rPr lang="pt-BR" dirty="0" smtClean="0"/>
              <a:t> scroll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90" b="38023"/>
          <a:stretch/>
        </p:blipFill>
        <p:spPr>
          <a:xfrm>
            <a:off x="-1" y="4859382"/>
            <a:ext cx="12192001" cy="199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26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single </a:t>
            </a:r>
            <a:r>
              <a:rPr lang="pt-BR" dirty="0" err="1" smtClean="0"/>
              <a:t>page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94124"/>
          </a:xfrm>
        </p:spPr>
        <p:txBody>
          <a:bodyPr/>
          <a:lstStyle/>
          <a:p>
            <a:r>
              <a:rPr lang="pt-BR" dirty="0" smtClean="0">
                <a:hlinkClick r:id="rId2"/>
              </a:rPr>
              <a:t>https://blogwings.com/wpthemes/single-page-scroll/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>
                <a:hlinkClick r:id="rId3"/>
              </a:rPr>
              <a:t>https://themify.me/demo/#theme=fullpane</a:t>
            </a:r>
            <a:endParaRPr lang="pt-BR" dirty="0" smtClean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90" b="38023"/>
          <a:stretch/>
        </p:blipFill>
        <p:spPr>
          <a:xfrm>
            <a:off x="-1" y="4859382"/>
            <a:ext cx="12192001" cy="199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095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construção do single </a:t>
            </a:r>
            <a:r>
              <a:rPr lang="pt-BR" dirty="0" err="1" smtClean="0"/>
              <a:t>page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94124"/>
          </a:xfrm>
        </p:spPr>
        <p:txBody>
          <a:bodyPr/>
          <a:lstStyle/>
          <a:p>
            <a:r>
              <a:rPr lang="pt-BR" dirty="0" smtClean="0"/>
              <a:t>Vamos criar um novo projeto para desenvolver uma </a:t>
            </a:r>
            <a:r>
              <a:rPr lang="pt-BR" dirty="0" err="1" smtClean="0"/>
              <a:t>singlepage</a:t>
            </a:r>
            <a:r>
              <a:rPr lang="pt-BR" dirty="0" smtClean="0"/>
              <a:t> scroll. Iremos usar o </a:t>
            </a:r>
            <a:r>
              <a:rPr lang="pt-BR" dirty="0" err="1" smtClean="0"/>
              <a:t>Jquery</a:t>
            </a:r>
            <a:r>
              <a:rPr lang="pt-BR" dirty="0" smtClean="0"/>
              <a:t>, um arquivo de comandos scroll e um arquivo de </a:t>
            </a:r>
            <a:r>
              <a:rPr lang="pt-BR" dirty="0" err="1" smtClean="0"/>
              <a:t>css</a:t>
            </a:r>
            <a:r>
              <a:rPr lang="pt-BR" dirty="0" smtClean="0"/>
              <a:t> para formatar nosso site.</a:t>
            </a:r>
          </a:p>
          <a:p>
            <a:r>
              <a:rPr lang="pt-BR" dirty="0" smtClean="0"/>
              <a:t>Acompanhe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90" b="38023"/>
          <a:stretch/>
        </p:blipFill>
        <p:spPr>
          <a:xfrm>
            <a:off x="-1" y="4859382"/>
            <a:ext cx="12192001" cy="199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88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construção do single </a:t>
            </a:r>
            <a:r>
              <a:rPr lang="pt-BR" dirty="0" err="1" smtClean="0"/>
              <a:t>page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94124"/>
          </a:xfrm>
        </p:spPr>
        <p:txBody>
          <a:bodyPr/>
          <a:lstStyle/>
          <a:p>
            <a:r>
              <a:rPr lang="pt-BR" dirty="0" smtClean="0"/>
              <a:t>Vamos criar um novo projeto para desenvolver uma </a:t>
            </a:r>
            <a:r>
              <a:rPr lang="pt-BR" dirty="0" err="1" smtClean="0"/>
              <a:t>singlepage</a:t>
            </a:r>
            <a:r>
              <a:rPr lang="pt-BR" dirty="0" smtClean="0"/>
              <a:t> scroll. Iremos usar o </a:t>
            </a:r>
            <a:r>
              <a:rPr lang="pt-BR" dirty="0" err="1" smtClean="0"/>
              <a:t>Jquery</a:t>
            </a:r>
            <a:r>
              <a:rPr lang="pt-BR" dirty="0" smtClean="0"/>
              <a:t>, um arquivo de comandos scroll e um arquivo de </a:t>
            </a:r>
            <a:r>
              <a:rPr lang="pt-BR" dirty="0" err="1" smtClean="0"/>
              <a:t>css</a:t>
            </a:r>
            <a:r>
              <a:rPr lang="pt-BR" dirty="0" smtClean="0"/>
              <a:t> para formatar nosso site.</a:t>
            </a:r>
          </a:p>
          <a:p>
            <a:r>
              <a:rPr lang="pt-BR" dirty="0" smtClean="0"/>
              <a:t>Acompanhe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90" b="38023"/>
          <a:stretch/>
        </p:blipFill>
        <p:spPr>
          <a:xfrm>
            <a:off x="-1" y="4859382"/>
            <a:ext cx="12192001" cy="199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683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94124"/>
          </a:xfrm>
        </p:spPr>
        <p:txBody>
          <a:bodyPr/>
          <a:lstStyle/>
          <a:p>
            <a:r>
              <a:rPr lang="pt-BR" dirty="0" smtClean="0"/>
              <a:t>jquery.js</a:t>
            </a:r>
          </a:p>
          <a:p>
            <a:r>
              <a:rPr lang="pt-BR" dirty="0" smtClean="0"/>
              <a:t>estilos.css</a:t>
            </a:r>
          </a:p>
          <a:p>
            <a:r>
              <a:rPr lang="pt-BR" dirty="0" smtClean="0"/>
              <a:t>scroll.js</a:t>
            </a:r>
          </a:p>
          <a:p>
            <a:r>
              <a:rPr lang="pt-BR" dirty="0" smtClean="0"/>
              <a:t>index.html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90" b="38023"/>
          <a:stretch/>
        </p:blipFill>
        <p:spPr>
          <a:xfrm>
            <a:off x="-1" y="4859382"/>
            <a:ext cx="12192001" cy="199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459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Arquivo Index.html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94124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Vamos construir uma estrutura de navegação e para cada link uma estrutura de seção.</a:t>
            </a:r>
          </a:p>
          <a:p>
            <a:pPr marL="0" indent="0">
              <a:buNone/>
            </a:pPr>
            <a:r>
              <a:rPr lang="pt-BR" dirty="0" smtClean="0"/>
              <a:t>Quanto um link da navegação for acionado haverá um deslocamento da página para o conteúdo relacionado.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90" b="38023"/>
          <a:stretch/>
        </p:blipFill>
        <p:spPr>
          <a:xfrm>
            <a:off x="-1" y="4859382"/>
            <a:ext cx="12192001" cy="199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041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Hands</a:t>
            </a:r>
            <a:r>
              <a:rPr lang="pt-BR" dirty="0" smtClean="0"/>
              <a:t> </a:t>
            </a:r>
            <a:r>
              <a:rPr lang="pt-BR" dirty="0" err="1" smtClean="0"/>
              <a:t>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94124"/>
          </a:xfrm>
        </p:spPr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Vamos criar os conteúdo necessários.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90" b="38023"/>
          <a:stretch/>
        </p:blipFill>
        <p:spPr>
          <a:xfrm>
            <a:off x="-1" y="4859382"/>
            <a:ext cx="12192001" cy="199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193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Hands</a:t>
            </a:r>
            <a:r>
              <a:rPr lang="pt-BR" dirty="0" smtClean="0"/>
              <a:t> </a:t>
            </a:r>
            <a:r>
              <a:rPr lang="pt-BR" dirty="0" err="1" smtClean="0"/>
              <a:t>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94124"/>
          </a:xfrm>
        </p:spPr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Após criar a estrutura para exibição do conteúdo iremos codificar a animação da rolagem da página.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90" b="38023"/>
          <a:stretch/>
        </p:blipFill>
        <p:spPr>
          <a:xfrm>
            <a:off x="-1" y="4859382"/>
            <a:ext cx="12192001" cy="199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7208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209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Adobe Fan Heiti Std B</vt:lpstr>
      <vt:lpstr>Arial</vt:lpstr>
      <vt:lpstr>Calibri</vt:lpstr>
      <vt:lpstr>Calibri Light</vt:lpstr>
      <vt:lpstr>Tema do Office</vt:lpstr>
      <vt:lpstr>JQuery</vt:lpstr>
      <vt:lpstr>A construção do single page</vt:lpstr>
      <vt:lpstr>Exemplo single page</vt:lpstr>
      <vt:lpstr>A construção do single page</vt:lpstr>
      <vt:lpstr>A construção do single page</vt:lpstr>
      <vt:lpstr>Arquivos</vt:lpstr>
      <vt:lpstr>Arquivo Index.html</vt:lpstr>
      <vt:lpstr>Hands On</vt:lpstr>
      <vt:lpstr>Hands On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</dc:title>
  <dc:creator>EDILSON JESUS CARRILHO DA SILVA</dc:creator>
  <cp:lastModifiedBy>EDILSON JESUS CARRILHO DA SILVA</cp:lastModifiedBy>
  <cp:revision>6</cp:revision>
  <dcterms:created xsi:type="dcterms:W3CDTF">2018-11-27T12:56:31Z</dcterms:created>
  <dcterms:modified xsi:type="dcterms:W3CDTF">2018-11-27T14:37:54Z</dcterms:modified>
</cp:coreProperties>
</file>