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aegu Bold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931" y="447515"/>
            <a:ext cx="17509121" cy="9404582"/>
            <a:chOff x="0" y="0"/>
            <a:chExt cx="11659193" cy="62624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11636333" cy="6234501"/>
            </a:xfrm>
            <a:custGeom>
              <a:avLst/>
              <a:gdLst/>
              <a:ahLst/>
              <a:cxnLst/>
              <a:rect r="r" b="b" t="t" l="l"/>
              <a:pathLst>
                <a:path h="6234501" w="11636333">
                  <a:moveTo>
                    <a:pt x="11636333" y="6234501"/>
                  </a:moveTo>
                  <a:lnTo>
                    <a:pt x="0" y="6226881"/>
                  </a:lnTo>
                  <a:lnTo>
                    <a:pt x="0" y="2175515"/>
                  </a:lnTo>
                  <a:lnTo>
                    <a:pt x="17780" y="19050"/>
                  </a:lnTo>
                  <a:lnTo>
                    <a:pt x="5800928" y="0"/>
                  </a:lnTo>
                  <a:lnTo>
                    <a:pt x="11617283" y="5080"/>
                  </a:lnTo>
                  <a:close/>
                </a:path>
              </a:pathLst>
            </a:custGeom>
            <a:solidFill>
              <a:srgbClr val="F4F0E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11665543" cy="6261171"/>
            </a:xfrm>
            <a:custGeom>
              <a:avLst/>
              <a:gdLst/>
              <a:ahLst/>
              <a:cxnLst/>
              <a:rect r="r" b="b" t="t" l="l"/>
              <a:pathLst>
                <a:path h="6261171" w="11665543">
                  <a:moveTo>
                    <a:pt x="11631253" y="21590"/>
                  </a:moveTo>
                  <a:cubicBezTo>
                    <a:pt x="11632523" y="34290"/>
                    <a:pt x="11632523" y="44450"/>
                    <a:pt x="11633793" y="54610"/>
                  </a:cubicBezTo>
                  <a:cubicBezTo>
                    <a:pt x="11636333" y="159270"/>
                    <a:pt x="11637603" y="296751"/>
                    <a:pt x="11640143" y="429322"/>
                  </a:cubicBezTo>
                  <a:cubicBezTo>
                    <a:pt x="11640143" y="620813"/>
                    <a:pt x="11652843" y="4396630"/>
                    <a:pt x="11659193" y="4588121"/>
                  </a:cubicBezTo>
                  <a:cubicBezTo>
                    <a:pt x="11665543" y="4877814"/>
                    <a:pt x="11661733" y="5172416"/>
                    <a:pt x="11661733" y="5462108"/>
                  </a:cubicBezTo>
                  <a:cubicBezTo>
                    <a:pt x="11661733" y="5717430"/>
                    <a:pt x="11663003" y="5953111"/>
                    <a:pt x="11664273" y="6200210"/>
                  </a:cubicBezTo>
                  <a:cubicBezTo>
                    <a:pt x="11664273" y="6221800"/>
                    <a:pt x="11664273" y="6235771"/>
                    <a:pt x="11664273" y="6259900"/>
                  </a:cubicBezTo>
                  <a:cubicBezTo>
                    <a:pt x="11641413" y="6259900"/>
                    <a:pt x="11621093" y="6261171"/>
                    <a:pt x="11568497" y="6259900"/>
                  </a:cubicBezTo>
                  <a:cubicBezTo>
                    <a:pt x="10972981" y="6254821"/>
                    <a:pt x="10368303" y="6261171"/>
                    <a:pt x="9772787" y="6256091"/>
                  </a:cubicBezTo>
                  <a:cubicBezTo>
                    <a:pt x="9415477" y="6252280"/>
                    <a:pt x="9067330" y="6254821"/>
                    <a:pt x="8710020" y="6252280"/>
                  </a:cubicBezTo>
                  <a:cubicBezTo>
                    <a:pt x="8545108" y="6251010"/>
                    <a:pt x="8380196" y="6249741"/>
                    <a:pt x="8215285" y="6248471"/>
                  </a:cubicBezTo>
                  <a:cubicBezTo>
                    <a:pt x="8114505" y="6248471"/>
                    <a:pt x="8022887" y="6249741"/>
                    <a:pt x="7922107" y="6249741"/>
                  </a:cubicBezTo>
                  <a:cubicBezTo>
                    <a:pt x="7665577" y="6248471"/>
                    <a:pt x="6960120" y="6249741"/>
                    <a:pt x="6703590" y="6248471"/>
                  </a:cubicBezTo>
                  <a:cubicBezTo>
                    <a:pt x="6520355" y="6247200"/>
                    <a:pt x="2855642" y="6256091"/>
                    <a:pt x="2672407" y="6254821"/>
                  </a:cubicBezTo>
                  <a:cubicBezTo>
                    <a:pt x="2626598" y="6254821"/>
                    <a:pt x="2571627" y="6256091"/>
                    <a:pt x="2525818" y="6256091"/>
                  </a:cubicBezTo>
                  <a:cubicBezTo>
                    <a:pt x="2415877" y="6256091"/>
                    <a:pt x="2315097" y="6257360"/>
                    <a:pt x="2205156" y="6257360"/>
                  </a:cubicBezTo>
                  <a:cubicBezTo>
                    <a:pt x="1930302" y="6257360"/>
                    <a:pt x="1664611" y="6256091"/>
                    <a:pt x="1389757" y="6254821"/>
                  </a:cubicBezTo>
                  <a:cubicBezTo>
                    <a:pt x="1224845" y="6253550"/>
                    <a:pt x="1059933" y="6252280"/>
                    <a:pt x="904183" y="6251010"/>
                  </a:cubicBezTo>
                  <a:cubicBezTo>
                    <a:pt x="611006" y="6249741"/>
                    <a:pt x="317829" y="6248471"/>
                    <a:pt x="48260" y="6248471"/>
                  </a:cubicBezTo>
                  <a:cubicBezTo>
                    <a:pt x="38100" y="6248471"/>
                    <a:pt x="29210" y="6248471"/>
                    <a:pt x="19050" y="6247200"/>
                  </a:cubicBezTo>
                  <a:cubicBezTo>
                    <a:pt x="10160" y="6245930"/>
                    <a:pt x="5080" y="6239580"/>
                    <a:pt x="7620" y="6230691"/>
                  </a:cubicBezTo>
                  <a:cubicBezTo>
                    <a:pt x="16510" y="6198614"/>
                    <a:pt x="12700" y="6075862"/>
                    <a:pt x="11430" y="5948201"/>
                  </a:cubicBezTo>
                  <a:cubicBezTo>
                    <a:pt x="10160" y="5687969"/>
                    <a:pt x="6350" y="5432647"/>
                    <a:pt x="7620" y="5172416"/>
                  </a:cubicBezTo>
                  <a:cubicBezTo>
                    <a:pt x="5080" y="4848354"/>
                    <a:pt x="0" y="836854"/>
                    <a:pt x="7620" y="507882"/>
                  </a:cubicBezTo>
                  <a:cubicBezTo>
                    <a:pt x="8890" y="444052"/>
                    <a:pt x="7620" y="375311"/>
                    <a:pt x="8890" y="311481"/>
                  </a:cubicBezTo>
                  <a:cubicBezTo>
                    <a:pt x="10160" y="208370"/>
                    <a:pt x="12700" y="9543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8784" y="30480"/>
                    <a:pt x="235373" y="29210"/>
                  </a:cubicBezTo>
                  <a:cubicBezTo>
                    <a:pt x="482741" y="25400"/>
                    <a:pt x="730109" y="22860"/>
                    <a:pt x="986639" y="20320"/>
                  </a:cubicBezTo>
                  <a:cubicBezTo>
                    <a:pt x="1160713" y="17780"/>
                    <a:pt x="1334787" y="16510"/>
                    <a:pt x="1499699" y="13970"/>
                  </a:cubicBezTo>
                  <a:cubicBezTo>
                    <a:pt x="1664611" y="11430"/>
                    <a:pt x="1838685" y="8890"/>
                    <a:pt x="2003597" y="8890"/>
                  </a:cubicBezTo>
                  <a:cubicBezTo>
                    <a:pt x="2186832" y="7620"/>
                    <a:pt x="2370068" y="10160"/>
                    <a:pt x="2553304" y="8890"/>
                  </a:cubicBezTo>
                  <a:cubicBezTo>
                    <a:pt x="2782348" y="8890"/>
                    <a:pt x="6932635" y="6350"/>
                    <a:pt x="7161679" y="5080"/>
                  </a:cubicBezTo>
                  <a:cubicBezTo>
                    <a:pt x="7381563" y="3810"/>
                    <a:pt x="7601445" y="2540"/>
                    <a:pt x="7830490" y="2540"/>
                  </a:cubicBezTo>
                  <a:cubicBezTo>
                    <a:pt x="8206123" y="1270"/>
                    <a:pt x="8572594" y="0"/>
                    <a:pt x="8948227" y="0"/>
                  </a:cubicBezTo>
                  <a:cubicBezTo>
                    <a:pt x="9103978" y="0"/>
                    <a:pt x="9268889" y="2540"/>
                    <a:pt x="9424640" y="2540"/>
                  </a:cubicBezTo>
                  <a:cubicBezTo>
                    <a:pt x="9855244" y="3810"/>
                    <a:pt x="10295008" y="5080"/>
                    <a:pt x="10725613" y="7620"/>
                  </a:cubicBezTo>
                  <a:cubicBezTo>
                    <a:pt x="10954657" y="8890"/>
                    <a:pt x="11183702" y="12700"/>
                    <a:pt x="11412746" y="16510"/>
                  </a:cubicBezTo>
                  <a:cubicBezTo>
                    <a:pt x="11467716" y="16510"/>
                    <a:pt x="11522688" y="16510"/>
                    <a:pt x="11568497" y="16510"/>
                  </a:cubicBezTo>
                  <a:cubicBezTo>
                    <a:pt x="11612203" y="17780"/>
                    <a:pt x="11621093" y="20320"/>
                    <a:pt x="11631253" y="21590"/>
                  </a:cubicBezTo>
                  <a:close/>
                  <a:moveTo>
                    <a:pt x="11641413" y="6243391"/>
                  </a:moveTo>
                  <a:cubicBezTo>
                    <a:pt x="11642683" y="6226880"/>
                    <a:pt x="11643953" y="6214180"/>
                    <a:pt x="11643953" y="6201480"/>
                  </a:cubicBezTo>
                  <a:cubicBezTo>
                    <a:pt x="11642683" y="5928561"/>
                    <a:pt x="11641413" y="5668330"/>
                    <a:pt x="11641413" y="5388458"/>
                  </a:cubicBezTo>
                  <a:cubicBezTo>
                    <a:pt x="11641413" y="5260797"/>
                    <a:pt x="11643953" y="5133136"/>
                    <a:pt x="11642683" y="5005475"/>
                  </a:cubicBezTo>
                  <a:cubicBezTo>
                    <a:pt x="11642683" y="4887634"/>
                    <a:pt x="11641413" y="4764883"/>
                    <a:pt x="11640143" y="4647042"/>
                  </a:cubicBezTo>
                  <a:cubicBezTo>
                    <a:pt x="11635063" y="4465371"/>
                    <a:pt x="11623633" y="704284"/>
                    <a:pt x="11623633" y="522612"/>
                  </a:cubicBezTo>
                  <a:cubicBezTo>
                    <a:pt x="11621093" y="370401"/>
                    <a:pt x="11618553" y="213280"/>
                    <a:pt x="11616013" y="63500"/>
                  </a:cubicBezTo>
                  <a:cubicBezTo>
                    <a:pt x="11614743" y="44450"/>
                    <a:pt x="11613473" y="43180"/>
                    <a:pt x="11541011" y="41910"/>
                  </a:cubicBezTo>
                  <a:cubicBezTo>
                    <a:pt x="11513525" y="41910"/>
                    <a:pt x="11495202" y="41910"/>
                    <a:pt x="11467716" y="40640"/>
                  </a:cubicBezTo>
                  <a:cubicBezTo>
                    <a:pt x="11238673" y="36830"/>
                    <a:pt x="11000466" y="31750"/>
                    <a:pt x="10771422" y="30480"/>
                  </a:cubicBezTo>
                  <a:cubicBezTo>
                    <a:pt x="10212553" y="26670"/>
                    <a:pt x="9644523" y="25400"/>
                    <a:pt x="9085654" y="22860"/>
                  </a:cubicBezTo>
                  <a:cubicBezTo>
                    <a:pt x="9003198" y="22860"/>
                    <a:pt x="8911580" y="22860"/>
                    <a:pt x="8829124" y="22860"/>
                  </a:cubicBezTo>
                  <a:cubicBezTo>
                    <a:pt x="8691698" y="22860"/>
                    <a:pt x="8554271" y="22860"/>
                    <a:pt x="8426006" y="22860"/>
                  </a:cubicBezTo>
                  <a:cubicBezTo>
                    <a:pt x="8132829" y="22860"/>
                    <a:pt x="7839652" y="22860"/>
                    <a:pt x="7555637" y="24130"/>
                  </a:cubicBezTo>
                  <a:cubicBezTo>
                    <a:pt x="7308268" y="25400"/>
                    <a:pt x="3139658" y="29210"/>
                    <a:pt x="2892290" y="29210"/>
                  </a:cubicBezTo>
                  <a:cubicBezTo>
                    <a:pt x="2489171" y="29210"/>
                    <a:pt x="2086053" y="26670"/>
                    <a:pt x="1682935" y="33020"/>
                  </a:cubicBezTo>
                  <a:cubicBezTo>
                    <a:pt x="1472213" y="36830"/>
                    <a:pt x="1270654" y="36830"/>
                    <a:pt x="1069095" y="38100"/>
                  </a:cubicBezTo>
                  <a:cubicBezTo>
                    <a:pt x="720947" y="41910"/>
                    <a:pt x="372800" y="45720"/>
                    <a:pt x="49530" y="50800"/>
                  </a:cubicBezTo>
                  <a:cubicBezTo>
                    <a:pt x="36830" y="50800"/>
                    <a:pt x="34290" y="53340"/>
                    <a:pt x="33020" y="80709"/>
                  </a:cubicBezTo>
                  <a:cubicBezTo>
                    <a:pt x="31750" y="169090"/>
                    <a:pt x="31750" y="257471"/>
                    <a:pt x="30480" y="345851"/>
                  </a:cubicBezTo>
                  <a:cubicBezTo>
                    <a:pt x="29210" y="493152"/>
                    <a:pt x="26670" y="635543"/>
                    <a:pt x="25400" y="782844"/>
                  </a:cubicBezTo>
                  <a:cubicBezTo>
                    <a:pt x="20320" y="939965"/>
                    <a:pt x="26670" y="4779613"/>
                    <a:pt x="29210" y="4936734"/>
                  </a:cubicBezTo>
                  <a:cubicBezTo>
                    <a:pt x="29210" y="5103675"/>
                    <a:pt x="29210" y="5275526"/>
                    <a:pt x="30480" y="5442468"/>
                  </a:cubicBezTo>
                  <a:cubicBezTo>
                    <a:pt x="30480" y="5565219"/>
                    <a:pt x="33020" y="5687969"/>
                    <a:pt x="33020" y="5810721"/>
                  </a:cubicBezTo>
                  <a:cubicBezTo>
                    <a:pt x="33020" y="5943291"/>
                    <a:pt x="33020" y="6075862"/>
                    <a:pt x="31750" y="6201480"/>
                  </a:cubicBezTo>
                  <a:cubicBezTo>
                    <a:pt x="31750" y="6205291"/>
                    <a:pt x="31750" y="6207830"/>
                    <a:pt x="31750" y="6211641"/>
                  </a:cubicBezTo>
                  <a:cubicBezTo>
                    <a:pt x="31750" y="6221800"/>
                    <a:pt x="35560" y="6225611"/>
                    <a:pt x="44450" y="6225611"/>
                  </a:cubicBezTo>
                  <a:cubicBezTo>
                    <a:pt x="107108" y="6225611"/>
                    <a:pt x="235373" y="6226880"/>
                    <a:pt x="354476" y="6226880"/>
                  </a:cubicBezTo>
                  <a:cubicBezTo>
                    <a:pt x="528550" y="6226880"/>
                    <a:pt x="711786" y="6224341"/>
                    <a:pt x="885859" y="6226880"/>
                  </a:cubicBezTo>
                  <a:cubicBezTo>
                    <a:pt x="1169875" y="6230691"/>
                    <a:pt x="1453890" y="6233230"/>
                    <a:pt x="1737905" y="6231961"/>
                  </a:cubicBezTo>
                  <a:cubicBezTo>
                    <a:pt x="1921141" y="6230691"/>
                    <a:pt x="2095215" y="6233230"/>
                    <a:pt x="2278450" y="6233230"/>
                  </a:cubicBezTo>
                  <a:cubicBezTo>
                    <a:pt x="2544142" y="6233230"/>
                    <a:pt x="2809833" y="6231961"/>
                    <a:pt x="3075525" y="6233230"/>
                  </a:cubicBezTo>
                  <a:cubicBezTo>
                    <a:pt x="3469482" y="6234500"/>
                    <a:pt x="7793842" y="6224341"/>
                    <a:pt x="8196961" y="6226880"/>
                  </a:cubicBezTo>
                  <a:cubicBezTo>
                    <a:pt x="8371035" y="6228150"/>
                    <a:pt x="8545108" y="6229421"/>
                    <a:pt x="8710020" y="6229421"/>
                  </a:cubicBezTo>
                  <a:cubicBezTo>
                    <a:pt x="9012360" y="6231961"/>
                    <a:pt x="9305537" y="6228150"/>
                    <a:pt x="9607876" y="6231961"/>
                  </a:cubicBezTo>
                  <a:cubicBezTo>
                    <a:pt x="9855244" y="6234500"/>
                    <a:pt x="10102611" y="6234500"/>
                    <a:pt x="10349980" y="6237041"/>
                  </a:cubicBezTo>
                  <a:cubicBezTo>
                    <a:pt x="10716451" y="6240850"/>
                    <a:pt x="11082922" y="6243391"/>
                    <a:pt x="11449394" y="6244661"/>
                  </a:cubicBezTo>
                  <a:cubicBezTo>
                    <a:pt x="11586820" y="6244661"/>
                    <a:pt x="11621093" y="6243391"/>
                    <a:pt x="11641413" y="6243391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35489" y="1383345"/>
            <a:ext cx="5508759" cy="8011333"/>
            <a:chOff x="0" y="0"/>
            <a:chExt cx="2376450" cy="34560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160" y="16510"/>
              <a:ext cx="2353590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53590">
                  <a:moveTo>
                    <a:pt x="2353590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71491" y="0"/>
                  </a:lnTo>
                  <a:lnTo>
                    <a:pt x="23345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0"/>
              <a:ext cx="2382799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82799">
                  <a:moveTo>
                    <a:pt x="2348510" y="21590"/>
                  </a:moveTo>
                  <a:cubicBezTo>
                    <a:pt x="2349780" y="34290"/>
                    <a:pt x="2349780" y="44450"/>
                    <a:pt x="2351049" y="54610"/>
                  </a:cubicBezTo>
                  <a:cubicBezTo>
                    <a:pt x="2353589" y="115847"/>
                    <a:pt x="2354860" y="190435"/>
                    <a:pt x="2357399" y="262360"/>
                  </a:cubicBezTo>
                  <a:cubicBezTo>
                    <a:pt x="2357399" y="366252"/>
                    <a:pt x="2370099" y="2414777"/>
                    <a:pt x="2376449" y="2518668"/>
                  </a:cubicBezTo>
                  <a:cubicBezTo>
                    <a:pt x="2382799" y="2675837"/>
                    <a:pt x="2378989" y="2835670"/>
                    <a:pt x="2378989" y="2992839"/>
                  </a:cubicBezTo>
                  <a:cubicBezTo>
                    <a:pt x="2378989" y="3131361"/>
                    <a:pt x="2380260" y="3259227"/>
                    <a:pt x="2381530" y="3393816"/>
                  </a:cubicBezTo>
                  <a:cubicBezTo>
                    <a:pt x="2381530" y="3415407"/>
                    <a:pt x="2381530" y="3429377"/>
                    <a:pt x="2381530" y="3453507"/>
                  </a:cubicBezTo>
                  <a:cubicBezTo>
                    <a:pt x="2358670" y="3453507"/>
                    <a:pt x="2338349" y="3454777"/>
                    <a:pt x="2315862" y="3453507"/>
                  </a:cubicBezTo>
                  <a:cubicBezTo>
                    <a:pt x="2198862" y="3448427"/>
                    <a:pt x="2080062" y="3454777"/>
                    <a:pt x="1963062" y="3449697"/>
                  </a:cubicBezTo>
                  <a:cubicBezTo>
                    <a:pt x="1892861" y="3445887"/>
                    <a:pt x="1824461" y="3448427"/>
                    <a:pt x="1754261" y="3445887"/>
                  </a:cubicBezTo>
                  <a:cubicBezTo>
                    <a:pt x="1721861" y="3444616"/>
                    <a:pt x="1689461" y="3443347"/>
                    <a:pt x="1657061" y="3442077"/>
                  </a:cubicBezTo>
                  <a:cubicBezTo>
                    <a:pt x="1637261" y="3442077"/>
                    <a:pt x="1619261" y="3443347"/>
                    <a:pt x="1599461" y="3443347"/>
                  </a:cubicBezTo>
                  <a:cubicBezTo>
                    <a:pt x="1549061" y="3442077"/>
                    <a:pt x="1410461" y="3443347"/>
                    <a:pt x="1360061" y="3442077"/>
                  </a:cubicBezTo>
                  <a:cubicBezTo>
                    <a:pt x="1324061" y="3440807"/>
                    <a:pt x="604060" y="3449697"/>
                    <a:pt x="568060" y="3448427"/>
                  </a:cubicBezTo>
                  <a:cubicBezTo>
                    <a:pt x="559060" y="3448427"/>
                    <a:pt x="548260" y="3449697"/>
                    <a:pt x="539260" y="3449697"/>
                  </a:cubicBezTo>
                  <a:cubicBezTo>
                    <a:pt x="517660" y="3449697"/>
                    <a:pt x="497860" y="3450966"/>
                    <a:pt x="476260" y="3450966"/>
                  </a:cubicBezTo>
                  <a:cubicBezTo>
                    <a:pt x="422260" y="3450966"/>
                    <a:pt x="370060" y="3449697"/>
                    <a:pt x="316060" y="3448427"/>
                  </a:cubicBezTo>
                  <a:cubicBezTo>
                    <a:pt x="283659" y="3447157"/>
                    <a:pt x="251259" y="3445887"/>
                    <a:pt x="220659" y="3444616"/>
                  </a:cubicBezTo>
                  <a:cubicBezTo>
                    <a:pt x="163059" y="3443347"/>
                    <a:pt x="105459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459" y="30480"/>
                    <a:pt x="89259" y="29210"/>
                  </a:cubicBezTo>
                  <a:cubicBezTo>
                    <a:pt x="137859" y="25400"/>
                    <a:pt x="186459" y="22860"/>
                    <a:pt x="236859" y="20320"/>
                  </a:cubicBezTo>
                  <a:cubicBezTo>
                    <a:pt x="271059" y="17780"/>
                    <a:pt x="305260" y="16510"/>
                    <a:pt x="337660" y="13970"/>
                  </a:cubicBezTo>
                  <a:cubicBezTo>
                    <a:pt x="370060" y="11430"/>
                    <a:pt x="404260" y="8890"/>
                    <a:pt x="436660" y="8890"/>
                  </a:cubicBezTo>
                  <a:cubicBezTo>
                    <a:pt x="472660" y="7620"/>
                    <a:pt x="508660" y="10160"/>
                    <a:pt x="544660" y="8890"/>
                  </a:cubicBezTo>
                  <a:cubicBezTo>
                    <a:pt x="589660" y="8890"/>
                    <a:pt x="1405061" y="6350"/>
                    <a:pt x="1450061" y="5080"/>
                  </a:cubicBezTo>
                  <a:cubicBezTo>
                    <a:pt x="1493261" y="3810"/>
                    <a:pt x="1536461" y="2540"/>
                    <a:pt x="1581461" y="2540"/>
                  </a:cubicBezTo>
                  <a:cubicBezTo>
                    <a:pt x="1655261" y="1270"/>
                    <a:pt x="1727261" y="0"/>
                    <a:pt x="1801061" y="0"/>
                  </a:cubicBezTo>
                  <a:cubicBezTo>
                    <a:pt x="1831661" y="0"/>
                    <a:pt x="1864061" y="2540"/>
                    <a:pt x="1894661" y="2540"/>
                  </a:cubicBezTo>
                  <a:cubicBezTo>
                    <a:pt x="1979262" y="3810"/>
                    <a:pt x="2065662" y="5080"/>
                    <a:pt x="2150262" y="7620"/>
                  </a:cubicBezTo>
                  <a:cubicBezTo>
                    <a:pt x="2195262" y="8890"/>
                    <a:pt x="2240262" y="12700"/>
                    <a:pt x="2285262" y="16510"/>
                  </a:cubicBezTo>
                  <a:cubicBezTo>
                    <a:pt x="2296062" y="16510"/>
                    <a:pt x="2306862" y="16510"/>
                    <a:pt x="2315862" y="16510"/>
                  </a:cubicBezTo>
                  <a:cubicBezTo>
                    <a:pt x="2329460" y="17780"/>
                    <a:pt x="2338349" y="20320"/>
                    <a:pt x="2348510" y="21590"/>
                  </a:cubicBezTo>
                  <a:close/>
                  <a:moveTo>
                    <a:pt x="2358670" y="3436997"/>
                  </a:moveTo>
                  <a:cubicBezTo>
                    <a:pt x="2359940" y="3420487"/>
                    <a:pt x="2361210" y="3407787"/>
                    <a:pt x="2361210" y="3395087"/>
                  </a:cubicBezTo>
                  <a:cubicBezTo>
                    <a:pt x="2359940" y="3245908"/>
                    <a:pt x="2358670" y="3104722"/>
                    <a:pt x="2358670" y="2952881"/>
                  </a:cubicBezTo>
                  <a:cubicBezTo>
                    <a:pt x="2358670" y="2883620"/>
                    <a:pt x="2361210" y="2814359"/>
                    <a:pt x="2359940" y="2745098"/>
                  </a:cubicBezTo>
                  <a:cubicBezTo>
                    <a:pt x="2359940" y="2681165"/>
                    <a:pt x="2358670" y="2614568"/>
                    <a:pt x="2357399" y="2550635"/>
                  </a:cubicBezTo>
                  <a:cubicBezTo>
                    <a:pt x="2352320" y="2452071"/>
                    <a:pt x="2340890" y="411538"/>
                    <a:pt x="2340890" y="312974"/>
                  </a:cubicBezTo>
                  <a:cubicBezTo>
                    <a:pt x="2338349" y="230394"/>
                    <a:pt x="2335810" y="145149"/>
                    <a:pt x="2333270" y="63500"/>
                  </a:cubicBezTo>
                  <a:cubicBezTo>
                    <a:pt x="2331999" y="44450"/>
                    <a:pt x="2330730" y="43180"/>
                    <a:pt x="2310462" y="41910"/>
                  </a:cubicBezTo>
                  <a:cubicBezTo>
                    <a:pt x="2305062" y="41910"/>
                    <a:pt x="2301462" y="41910"/>
                    <a:pt x="2296062" y="40640"/>
                  </a:cubicBezTo>
                  <a:cubicBezTo>
                    <a:pt x="2251062" y="36830"/>
                    <a:pt x="2204262" y="31750"/>
                    <a:pt x="2159262" y="30480"/>
                  </a:cubicBezTo>
                  <a:cubicBezTo>
                    <a:pt x="2049462" y="26670"/>
                    <a:pt x="1937862" y="25400"/>
                    <a:pt x="1828061" y="22860"/>
                  </a:cubicBezTo>
                  <a:cubicBezTo>
                    <a:pt x="1811861" y="22860"/>
                    <a:pt x="1793861" y="22860"/>
                    <a:pt x="1777661" y="22860"/>
                  </a:cubicBezTo>
                  <a:cubicBezTo>
                    <a:pt x="1750661" y="22860"/>
                    <a:pt x="1723661" y="22860"/>
                    <a:pt x="1698461" y="22860"/>
                  </a:cubicBezTo>
                  <a:cubicBezTo>
                    <a:pt x="1640861" y="22860"/>
                    <a:pt x="1583261" y="22860"/>
                    <a:pt x="1527461" y="24130"/>
                  </a:cubicBezTo>
                  <a:cubicBezTo>
                    <a:pt x="1478861" y="25400"/>
                    <a:pt x="659860" y="29210"/>
                    <a:pt x="611260" y="29210"/>
                  </a:cubicBezTo>
                  <a:cubicBezTo>
                    <a:pt x="532060" y="29210"/>
                    <a:pt x="452860" y="26670"/>
                    <a:pt x="373660" y="33020"/>
                  </a:cubicBezTo>
                  <a:cubicBezTo>
                    <a:pt x="332260" y="36830"/>
                    <a:pt x="292660" y="36830"/>
                    <a:pt x="253059" y="38100"/>
                  </a:cubicBezTo>
                  <a:cubicBezTo>
                    <a:pt x="184659" y="41910"/>
                    <a:pt x="116259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059" y="3419217"/>
                    <a:pt x="89259" y="3420487"/>
                    <a:pt x="112659" y="3420487"/>
                  </a:cubicBezTo>
                  <a:cubicBezTo>
                    <a:pt x="146859" y="3420487"/>
                    <a:pt x="182859" y="3417947"/>
                    <a:pt x="217059" y="3420487"/>
                  </a:cubicBezTo>
                  <a:cubicBezTo>
                    <a:pt x="272859" y="3424297"/>
                    <a:pt x="328660" y="3426837"/>
                    <a:pt x="384460" y="3425567"/>
                  </a:cubicBezTo>
                  <a:cubicBezTo>
                    <a:pt x="420460" y="3424297"/>
                    <a:pt x="454660" y="3426837"/>
                    <a:pt x="490660" y="3426837"/>
                  </a:cubicBezTo>
                  <a:cubicBezTo>
                    <a:pt x="542860" y="3426837"/>
                    <a:pt x="595060" y="3425567"/>
                    <a:pt x="647260" y="3426837"/>
                  </a:cubicBezTo>
                  <a:cubicBezTo>
                    <a:pt x="724660" y="3428107"/>
                    <a:pt x="1574261" y="3417947"/>
                    <a:pt x="1653461" y="3420487"/>
                  </a:cubicBezTo>
                  <a:cubicBezTo>
                    <a:pt x="1687661" y="3421757"/>
                    <a:pt x="1721861" y="3423027"/>
                    <a:pt x="1754261" y="3423027"/>
                  </a:cubicBezTo>
                  <a:cubicBezTo>
                    <a:pt x="1813661" y="3425567"/>
                    <a:pt x="1871262" y="3421757"/>
                    <a:pt x="1930662" y="3425567"/>
                  </a:cubicBezTo>
                  <a:cubicBezTo>
                    <a:pt x="1979262" y="3428107"/>
                    <a:pt x="2027862" y="3428107"/>
                    <a:pt x="2076462" y="3430647"/>
                  </a:cubicBezTo>
                  <a:cubicBezTo>
                    <a:pt x="2148462" y="3434457"/>
                    <a:pt x="2220462" y="3436997"/>
                    <a:pt x="2292462" y="3438267"/>
                  </a:cubicBezTo>
                  <a:cubicBezTo>
                    <a:pt x="2319462" y="3438267"/>
                    <a:pt x="2338349" y="3436997"/>
                    <a:pt x="2358670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50631" y="1383345"/>
            <a:ext cx="5626461" cy="8011333"/>
            <a:chOff x="0" y="0"/>
            <a:chExt cx="2427226" cy="34560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0160" y="16510"/>
              <a:ext cx="2404366" cy="3428107"/>
            </a:xfrm>
            <a:custGeom>
              <a:avLst/>
              <a:gdLst/>
              <a:ahLst/>
              <a:cxnLst/>
              <a:rect r="r" b="b" t="t" l="l"/>
              <a:pathLst>
                <a:path h="3428107" w="2404366">
                  <a:moveTo>
                    <a:pt x="2404366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96813" y="0"/>
                  </a:lnTo>
                  <a:lnTo>
                    <a:pt x="2385316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3810" y="0"/>
              <a:ext cx="2433576" cy="3454777"/>
            </a:xfrm>
            <a:custGeom>
              <a:avLst/>
              <a:gdLst/>
              <a:ahLst/>
              <a:cxnLst/>
              <a:rect r="r" b="b" t="t" l="l"/>
              <a:pathLst>
                <a:path h="3454777" w="2433576">
                  <a:moveTo>
                    <a:pt x="2399286" y="21590"/>
                  </a:moveTo>
                  <a:cubicBezTo>
                    <a:pt x="2400556" y="34290"/>
                    <a:pt x="2400556" y="44450"/>
                    <a:pt x="2401826" y="54610"/>
                  </a:cubicBezTo>
                  <a:cubicBezTo>
                    <a:pt x="2404366" y="115847"/>
                    <a:pt x="2405636" y="190435"/>
                    <a:pt x="2408176" y="262360"/>
                  </a:cubicBezTo>
                  <a:cubicBezTo>
                    <a:pt x="2408176" y="366252"/>
                    <a:pt x="2420876" y="2414777"/>
                    <a:pt x="2427226" y="2518668"/>
                  </a:cubicBezTo>
                  <a:cubicBezTo>
                    <a:pt x="2433576" y="2675837"/>
                    <a:pt x="2429766" y="2835670"/>
                    <a:pt x="2429766" y="2992839"/>
                  </a:cubicBezTo>
                  <a:cubicBezTo>
                    <a:pt x="2429766" y="3131361"/>
                    <a:pt x="2431036" y="3259227"/>
                    <a:pt x="2432306" y="3393816"/>
                  </a:cubicBezTo>
                  <a:cubicBezTo>
                    <a:pt x="2432306" y="3415407"/>
                    <a:pt x="2432306" y="3429377"/>
                    <a:pt x="2432306" y="3453507"/>
                  </a:cubicBezTo>
                  <a:cubicBezTo>
                    <a:pt x="2409446" y="3453507"/>
                    <a:pt x="2389126" y="3454777"/>
                    <a:pt x="2366474" y="3453507"/>
                  </a:cubicBezTo>
                  <a:cubicBezTo>
                    <a:pt x="2246856" y="3448427"/>
                    <a:pt x="2125398" y="3454777"/>
                    <a:pt x="2005780" y="3449697"/>
                  </a:cubicBezTo>
                  <a:cubicBezTo>
                    <a:pt x="1934010" y="3445887"/>
                    <a:pt x="1864080" y="3448427"/>
                    <a:pt x="1792309" y="3445887"/>
                  </a:cubicBezTo>
                  <a:cubicBezTo>
                    <a:pt x="1759184" y="3444616"/>
                    <a:pt x="1726059" y="3443347"/>
                    <a:pt x="1692934" y="3442077"/>
                  </a:cubicBezTo>
                  <a:cubicBezTo>
                    <a:pt x="1672691" y="3442077"/>
                    <a:pt x="1654289" y="3443347"/>
                    <a:pt x="1634046" y="3443347"/>
                  </a:cubicBezTo>
                  <a:cubicBezTo>
                    <a:pt x="1582518" y="3442077"/>
                    <a:pt x="1440817" y="3443347"/>
                    <a:pt x="1389290" y="3442077"/>
                  </a:cubicBezTo>
                  <a:cubicBezTo>
                    <a:pt x="1352484" y="3440807"/>
                    <a:pt x="616376" y="3449697"/>
                    <a:pt x="579571" y="3448427"/>
                  </a:cubicBezTo>
                  <a:cubicBezTo>
                    <a:pt x="570369" y="3448427"/>
                    <a:pt x="559328" y="3449697"/>
                    <a:pt x="550126" y="3449697"/>
                  </a:cubicBezTo>
                  <a:cubicBezTo>
                    <a:pt x="528043" y="3449697"/>
                    <a:pt x="507800" y="3450966"/>
                    <a:pt x="485717" y="3450966"/>
                  </a:cubicBezTo>
                  <a:cubicBezTo>
                    <a:pt x="430509" y="3450966"/>
                    <a:pt x="377141" y="3449697"/>
                    <a:pt x="321933" y="3448427"/>
                  </a:cubicBezTo>
                  <a:cubicBezTo>
                    <a:pt x="288808" y="3447157"/>
                    <a:pt x="255683" y="3445887"/>
                    <a:pt x="224398" y="3444616"/>
                  </a:cubicBezTo>
                  <a:cubicBezTo>
                    <a:pt x="165510" y="3443347"/>
                    <a:pt x="106621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614" y="30480"/>
                    <a:pt x="90059" y="29210"/>
                  </a:cubicBezTo>
                  <a:cubicBezTo>
                    <a:pt x="139746" y="25400"/>
                    <a:pt x="189433" y="22860"/>
                    <a:pt x="240961" y="20320"/>
                  </a:cubicBezTo>
                  <a:cubicBezTo>
                    <a:pt x="275926" y="17780"/>
                    <a:pt x="310891" y="16510"/>
                    <a:pt x="344016" y="13970"/>
                  </a:cubicBezTo>
                  <a:cubicBezTo>
                    <a:pt x="377141" y="11430"/>
                    <a:pt x="412106" y="8890"/>
                    <a:pt x="445231" y="8890"/>
                  </a:cubicBezTo>
                  <a:cubicBezTo>
                    <a:pt x="482036" y="7620"/>
                    <a:pt x="518842" y="10160"/>
                    <a:pt x="555647" y="8890"/>
                  </a:cubicBezTo>
                  <a:cubicBezTo>
                    <a:pt x="601654" y="8890"/>
                    <a:pt x="1435296" y="6350"/>
                    <a:pt x="1481303" y="5080"/>
                  </a:cubicBezTo>
                  <a:cubicBezTo>
                    <a:pt x="1525470" y="3810"/>
                    <a:pt x="1569636" y="2540"/>
                    <a:pt x="1615643" y="2540"/>
                  </a:cubicBezTo>
                  <a:cubicBezTo>
                    <a:pt x="1691094" y="1270"/>
                    <a:pt x="1764705" y="0"/>
                    <a:pt x="1840156" y="0"/>
                  </a:cubicBezTo>
                  <a:cubicBezTo>
                    <a:pt x="1871441" y="0"/>
                    <a:pt x="1904565" y="2540"/>
                    <a:pt x="1935850" y="2540"/>
                  </a:cubicBezTo>
                  <a:cubicBezTo>
                    <a:pt x="2022343" y="3810"/>
                    <a:pt x="2110676" y="5080"/>
                    <a:pt x="2197169" y="7620"/>
                  </a:cubicBezTo>
                  <a:cubicBezTo>
                    <a:pt x="2243175" y="8890"/>
                    <a:pt x="2289182" y="12700"/>
                    <a:pt x="2335189" y="16510"/>
                  </a:cubicBezTo>
                  <a:cubicBezTo>
                    <a:pt x="2346230" y="16510"/>
                    <a:pt x="2357272" y="16510"/>
                    <a:pt x="2366474" y="16510"/>
                  </a:cubicBezTo>
                  <a:cubicBezTo>
                    <a:pt x="2380236" y="17780"/>
                    <a:pt x="2389126" y="20320"/>
                    <a:pt x="2399286" y="21590"/>
                  </a:cubicBezTo>
                  <a:close/>
                  <a:moveTo>
                    <a:pt x="2409446" y="3436997"/>
                  </a:moveTo>
                  <a:cubicBezTo>
                    <a:pt x="2410716" y="3420487"/>
                    <a:pt x="2411986" y="3407787"/>
                    <a:pt x="2411986" y="3395087"/>
                  </a:cubicBezTo>
                  <a:cubicBezTo>
                    <a:pt x="2410716" y="3245908"/>
                    <a:pt x="2409446" y="3104722"/>
                    <a:pt x="2409446" y="2952881"/>
                  </a:cubicBezTo>
                  <a:cubicBezTo>
                    <a:pt x="2409446" y="2883620"/>
                    <a:pt x="2411986" y="2814359"/>
                    <a:pt x="2410716" y="2745098"/>
                  </a:cubicBezTo>
                  <a:cubicBezTo>
                    <a:pt x="2410716" y="2681165"/>
                    <a:pt x="2409446" y="2614568"/>
                    <a:pt x="2408176" y="2550635"/>
                  </a:cubicBezTo>
                  <a:cubicBezTo>
                    <a:pt x="2403096" y="2452071"/>
                    <a:pt x="2391666" y="411538"/>
                    <a:pt x="2391666" y="312974"/>
                  </a:cubicBezTo>
                  <a:cubicBezTo>
                    <a:pt x="2389126" y="230394"/>
                    <a:pt x="2386586" y="145149"/>
                    <a:pt x="2384046" y="63500"/>
                  </a:cubicBezTo>
                  <a:cubicBezTo>
                    <a:pt x="2382776" y="44450"/>
                    <a:pt x="2381506" y="43180"/>
                    <a:pt x="2360953" y="41910"/>
                  </a:cubicBezTo>
                  <a:cubicBezTo>
                    <a:pt x="2355432" y="41910"/>
                    <a:pt x="2351751" y="41910"/>
                    <a:pt x="2346230" y="40640"/>
                  </a:cubicBezTo>
                  <a:cubicBezTo>
                    <a:pt x="2300224" y="36830"/>
                    <a:pt x="2252377" y="31750"/>
                    <a:pt x="2206370" y="30480"/>
                  </a:cubicBezTo>
                  <a:cubicBezTo>
                    <a:pt x="2094113" y="26670"/>
                    <a:pt x="1980017" y="25400"/>
                    <a:pt x="1867760" y="22860"/>
                  </a:cubicBezTo>
                  <a:cubicBezTo>
                    <a:pt x="1851198" y="22860"/>
                    <a:pt x="1832795" y="22860"/>
                    <a:pt x="1816233" y="22860"/>
                  </a:cubicBezTo>
                  <a:cubicBezTo>
                    <a:pt x="1788628" y="22860"/>
                    <a:pt x="1761024" y="22860"/>
                    <a:pt x="1735261" y="22860"/>
                  </a:cubicBezTo>
                  <a:cubicBezTo>
                    <a:pt x="1676372" y="22860"/>
                    <a:pt x="1617483" y="22860"/>
                    <a:pt x="1560435" y="24130"/>
                  </a:cubicBezTo>
                  <a:cubicBezTo>
                    <a:pt x="1510747" y="25400"/>
                    <a:pt x="673424" y="29210"/>
                    <a:pt x="623737" y="29210"/>
                  </a:cubicBezTo>
                  <a:cubicBezTo>
                    <a:pt x="542765" y="29210"/>
                    <a:pt x="461793" y="26670"/>
                    <a:pt x="380821" y="33020"/>
                  </a:cubicBezTo>
                  <a:cubicBezTo>
                    <a:pt x="338495" y="36830"/>
                    <a:pt x="298009" y="36830"/>
                    <a:pt x="257523" y="38100"/>
                  </a:cubicBezTo>
                  <a:cubicBezTo>
                    <a:pt x="187593" y="41910"/>
                    <a:pt x="117663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295" y="3419217"/>
                    <a:pt x="90059" y="3420487"/>
                    <a:pt x="113982" y="3420487"/>
                  </a:cubicBezTo>
                  <a:cubicBezTo>
                    <a:pt x="148947" y="3420487"/>
                    <a:pt x="185753" y="3417947"/>
                    <a:pt x="220718" y="3420487"/>
                  </a:cubicBezTo>
                  <a:cubicBezTo>
                    <a:pt x="277766" y="3424297"/>
                    <a:pt x="334815" y="3426837"/>
                    <a:pt x="391863" y="3425567"/>
                  </a:cubicBezTo>
                  <a:cubicBezTo>
                    <a:pt x="428668" y="3424297"/>
                    <a:pt x="463633" y="3426837"/>
                    <a:pt x="500439" y="3426837"/>
                  </a:cubicBezTo>
                  <a:cubicBezTo>
                    <a:pt x="553807" y="3426837"/>
                    <a:pt x="607175" y="3425567"/>
                    <a:pt x="660542" y="3426837"/>
                  </a:cubicBezTo>
                  <a:cubicBezTo>
                    <a:pt x="739674" y="3428107"/>
                    <a:pt x="1608282" y="3417947"/>
                    <a:pt x="1689254" y="3420487"/>
                  </a:cubicBezTo>
                  <a:cubicBezTo>
                    <a:pt x="1724219" y="3421757"/>
                    <a:pt x="1759184" y="3423027"/>
                    <a:pt x="1792309" y="3423027"/>
                  </a:cubicBezTo>
                  <a:cubicBezTo>
                    <a:pt x="1853038" y="3425567"/>
                    <a:pt x="1911926" y="3421757"/>
                    <a:pt x="1972656" y="3425567"/>
                  </a:cubicBezTo>
                  <a:cubicBezTo>
                    <a:pt x="2022343" y="3428107"/>
                    <a:pt x="2072030" y="3428107"/>
                    <a:pt x="2121717" y="3430647"/>
                  </a:cubicBezTo>
                  <a:cubicBezTo>
                    <a:pt x="2195328" y="3434457"/>
                    <a:pt x="2268939" y="3436997"/>
                    <a:pt x="2342550" y="3438267"/>
                  </a:cubicBezTo>
                  <a:cubicBezTo>
                    <a:pt x="2370154" y="3438267"/>
                    <a:pt x="2389126" y="3436997"/>
                    <a:pt x="2409446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238591" y="1383345"/>
            <a:ext cx="5391057" cy="8011333"/>
            <a:chOff x="0" y="0"/>
            <a:chExt cx="2325673" cy="34560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160" y="16510"/>
              <a:ext cx="2302813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02813">
                  <a:moveTo>
                    <a:pt x="2302813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46168" y="0"/>
                  </a:lnTo>
                  <a:lnTo>
                    <a:pt x="2283763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3810" y="0"/>
              <a:ext cx="2332023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32023">
                  <a:moveTo>
                    <a:pt x="2297733" y="21590"/>
                  </a:moveTo>
                  <a:cubicBezTo>
                    <a:pt x="2299003" y="34290"/>
                    <a:pt x="2299003" y="44450"/>
                    <a:pt x="2300273" y="54610"/>
                  </a:cubicBezTo>
                  <a:cubicBezTo>
                    <a:pt x="2302813" y="115847"/>
                    <a:pt x="2304083" y="190435"/>
                    <a:pt x="2306623" y="262360"/>
                  </a:cubicBezTo>
                  <a:cubicBezTo>
                    <a:pt x="2306623" y="366252"/>
                    <a:pt x="2319323" y="2414777"/>
                    <a:pt x="2325673" y="2518668"/>
                  </a:cubicBezTo>
                  <a:cubicBezTo>
                    <a:pt x="2332023" y="2675837"/>
                    <a:pt x="2328213" y="2835670"/>
                    <a:pt x="2328213" y="2992839"/>
                  </a:cubicBezTo>
                  <a:cubicBezTo>
                    <a:pt x="2328213" y="3131361"/>
                    <a:pt x="2329483" y="3259227"/>
                    <a:pt x="2330753" y="3393816"/>
                  </a:cubicBezTo>
                  <a:cubicBezTo>
                    <a:pt x="2330753" y="3415407"/>
                    <a:pt x="2330753" y="3429377"/>
                    <a:pt x="2330753" y="3453507"/>
                  </a:cubicBezTo>
                  <a:cubicBezTo>
                    <a:pt x="2307893" y="3453507"/>
                    <a:pt x="2287573" y="3454777"/>
                    <a:pt x="2265251" y="3453507"/>
                  </a:cubicBezTo>
                  <a:cubicBezTo>
                    <a:pt x="2150868" y="3448427"/>
                    <a:pt x="2034725" y="3454777"/>
                    <a:pt x="1920343" y="3449697"/>
                  </a:cubicBezTo>
                  <a:cubicBezTo>
                    <a:pt x="1851713" y="3445887"/>
                    <a:pt x="1784843" y="3448427"/>
                    <a:pt x="1716214" y="3445887"/>
                  </a:cubicBezTo>
                  <a:cubicBezTo>
                    <a:pt x="1684538" y="3444616"/>
                    <a:pt x="1652863" y="3443347"/>
                    <a:pt x="1621188" y="3442077"/>
                  </a:cubicBezTo>
                  <a:cubicBezTo>
                    <a:pt x="1601831" y="3442077"/>
                    <a:pt x="1584234" y="3443347"/>
                    <a:pt x="1564876" y="3443347"/>
                  </a:cubicBezTo>
                  <a:cubicBezTo>
                    <a:pt x="1515604" y="3442077"/>
                    <a:pt x="1380104" y="3443347"/>
                    <a:pt x="1330832" y="3442077"/>
                  </a:cubicBezTo>
                  <a:cubicBezTo>
                    <a:pt x="1295637" y="3440807"/>
                    <a:pt x="591744" y="3449697"/>
                    <a:pt x="556549" y="3448427"/>
                  </a:cubicBezTo>
                  <a:cubicBezTo>
                    <a:pt x="547750" y="3448427"/>
                    <a:pt x="537192" y="3449697"/>
                    <a:pt x="528393" y="3449697"/>
                  </a:cubicBezTo>
                  <a:cubicBezTo>
                    <a:pt x="507277" y="3449697"/>
                    <a:pt x="487920" y="3450966"/>
                    <a:pt x="466803" y="3450966"/>
                  </a:cubicBezTo>
                  <a:cubicBezTo>
                    <a:pt x="414011" y="3450966"/>
                    <a:pt x="362978" y="3449697"/>
                    <a:pt x="310186" y="3448427"/>
                  </a:cubicBezTo>
                  <a:cubicBezTo>
                    <a:pt x="278511" y="3447157"/>
                    <a:pt x="246836" y="3445887"/>
                    <a:pt x="216921" y="3444616"/>
                  </a:cubicBezTo>
                  <a:cubicBezTo>
                    <a:pt x="160609" y="3443347"/>
                    <a:pt x="104298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304" y="30480"/>
                    <a:pt x="88460" y="29210"/>
                  </a:cubicBezTo>
                  <a:cubicBezTo>
                    <a:pt x="135973" y="25400"/>
                    <a:pt x="183486" y="22860"/>
                    <a:pt x="232758" y="20320"/>
                  </a:cubicBezTo>
                  <a:cubicBezTo>
                    <a:pt x="266193" y="17780"/>
                    <a:pt x="299628" y="16510"/>
                    <a:pt x="331303" y="13970"/>
                  </a:cubicBezTo>
                  <a:cubicBezTo>
                    <a:pt x="362978" y="11430"/>
                    <a:pt x="396413" y="8890"/>
                    <a:pt x="428089" y="8890"/>
                  </a:cubicBezTo>
                  <a:cubicBezTo>
                    <a:pt x="463283" y="7620"/>
                    <a:pt x="498478" y="10160"/>
                    <a:pt x="533673" y="8890"/>
                  </a:cubicBezTo>
                  <a:cubicBezTo>
                    <a:pt x="577666" y="8890"/>
                    <a:pt x="1374825" y="6350"/>
                    <a:pt x="1418819" y="5080"/>
                  </a:cubicBezTo>
                  <a:cubicBezTo>
                    <a:pt x="1461052" y="3810"/>
                    <a:pt x="1503286" y="2540"/>
                    <a:pt x="1547279" y="2540"/>
                  </a:cubicBezTo>
                  <a:cubicBezTo>
                    <a:pt x="1619428" y="1270"/>
                    <a:pt x="1689818" y="0"/>
                    <a:pt x="1761967" y="0"/>
                  </a:cubicBezTo>
                  <a:cubicBezTo>
                    <a:pt x="1791882" y="0"/>
                    <a:pt x="1823557" y="2540"/>
                    <a:pt x="1853473" y="2540"/>
                  </a:cubicBezTo>
                  <a:cubicBezTo>
                    <a:pt x="1936180" y="3810"/>
                    <a:pt x="2020647" y="5080"/>
                    <a:pt x="2103355" y="7620"/>
                  </a:cubicBezTo>
                  <a:cubicBezTo>
                    <a:pt x="2147348" y="8890"/>
                    <a:pt x="2191342" y="12700"/>
                    <a:pt x="2235335" y="16510"/>
                  </a:cubicBezTo>
                  <a:cubicBezTo>
                    <a:pt x="2245893" y="16510"/>
                    <a:pt x="2256452" y="16510"/>
                    <a:pt x="2265251" y="16510"/>
                  </a:cubicBezTo>
                  <a:cubicBezTo>
                    <a:pt x="2278683" y="17780"/>
                    <a:pt x="2287573" y="20320"/>
                    <a:pt x="2297733" y="21590"/>
                  </a:cubicBezTo>
                  <a:close/>
                  <a:moveTo>
                    <a:pt x="2307893" y="3436997"/>
                  </a:moveTo>
                  <a:cubicBezTo>
                    <a:pt x="2309163" y="3420487"/>
                    <a:pt x="2310433" y="3407787"/>
                    <a:pt x="2310433" y="3395087"/>
                  </a:cubicBezTo>
                  <a:cubicBezTo>
                    <a:pt x="2309163" y="3245908"/>
                    <a:pt x="2307893" y="3104722"/>
                    <a:pt x="2307893" y="2952881"/>
                  </a:cubicBezTo>
                  <a:cubicBezTo>
                    <a:pt x="2307893" y="2883620"/>
                    <a:pt x="2310433" y="2814359"/>
                    <a:pt x="2309163" y="2745098"/>
                  </a:cubicBezTo>
                  <a:cubicBezTo>
                    <a:pt x="2309163" y="2681165"/>
                    <a:pt x="2307893" y="2614568"/>
                    <a:pt x="2306623" y="2550635"/>
                  </a:cubicBezTo>
                  <a:cubicBezTo>
                    <a:pt x="2301543" y="2452071"/>
                    <a:pt x="2290113" y="411538"/>
                    <a:pt x="2290113" y="312974"/>
                  </a:cubicBezTo>
                  <a:cubicBezTo>
                    <a:pt x="2287573" y="230394"/>
                    <a:pt x="2285033" y="145149"/>
                    <a:pt x="2282493" y="63500"/>
                  </a:cubicBezTo>
                  <a:cubicBezTo>
                    <a:pt x="2281223" y="44450"/>
                    <a:pt x="2279953" y="43180"/>
                    <a:pt x="2259971" y="41910"/>
                  </a:cubicBezTo>
                  <a:cubicBezTo>
                    <a:pt x="2254692" y="41910"/>
                    <a:pt x="2251173" y="41910"/>
                    <a:pt x="2245893" y="40640"/>
                  </a:cubicBezTo>
                  <a:cubicBezTo>
                    <a:pt x="2201900" y="36830"/>
                    <a:pt x="2156147" y="31750"/>
                    <a:pt x="2112154" y="30480"/>
                  </a:cubicBezTo>
                  <a:cubicBezTo>
                    <a:pt x="2004810" y="26670"/>
                    <a:pt x="1895707" y="25400"/>
                    <a:pt x="1788363" y="22860"/>
                  </a:cubicBezTo>
                  <a:cubicBezTo>
                    <a:pt x="1772525" y="22860"/>
                    <a:pt x="1754928" y="22860"/>
                    <a:pt x="1739090" y="22860"/>
                  </a:cubicBezTo>
                  <a:cubicBezTo>
                    <a:pt x="1712694" y="22860"/>
                    <a:pt x="1686298" y="22860"/>
                    <a:pt x="1661662" y="22860"/>
                  </a:cubicBezTo>
                  <a:cubicBezTo>
                    <a:pt x="1605351" y="22860"/>
                    <a:pt x="1549039" y="22860"/>
                    <a:pt x="1494487" y="24130"/>
                  </a:cubicBezTo>
                  <a:cubicBezTo>
                    <a:pt x="1446974" y="25400"/>
                    <a:pt x="646296" y="29210"/>
                    <a:pt x="598783" y="29210"/>
                  </a:cubicBezTo>
                  <a:cubicBezTo>
                    <a:pt x="521355" y="29210"/>
                    <a:pt x="443926" y="26670"/>
                    <a:pt x="366498" y="33020"/>
                  </a:cubicBezTo>
                  <a:cubicBezTo>
                    <a:pt x="326024" y="36830"/>
                    <a:pt x="287310" y="36830"/>
                    <a:pt x="248596" y="38100"/>
                  </a:cubicBezTo>
                  <a:cubicBezTo>
                    <a:pt x="181726" y="41910"/>
                    <a:pt x="114856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3824" y="3419217"/>
                    <a:pt x="88460" y="3420487"/>
                    <a:pt x="111337" y="3420487"/>
                  </a:cubicBezTo>
                  <a:cubicBezTo>
                    <a:pt x="144772" y="3420487"/>
                    <a:pt x="179966" y="3417947"/>
                    <a:pt x="213401" y="3420487"/>
                  </a:cubicBezTo>
                  <a:cubicBezTo>
                    <a:pt x="267953" y="3424297"/>
                    <a:pt x="322505" y="3426837"/>
                    <a:pt x="377056" y="3425567"/>
                  </a:cubicBezTo>
                  <a:cubicBezTo>
                    <a:pt x="412251" y="3424297"/>
                    <a:pt x="445686" y="3426837"/>
                    <a:pt x="480881" y="3426837"/>
                  </a:cubicBezTo>
                  <a:cubicBezTo>
                    <a:pt x="531913" y="3426837"/>
                    <a:pt x="582945" y="3425567"/>
                    <a:pt x="633977" y="3426837"/>
                  </a:cubicBezTo>
                  <a:cubicBezTo>
                    <a:pt x="709646" y="3428107"/>
                    <a:pt x="1540240" y="3417947"/>
                    <a:pt x="1617669" y="3420487"/>
                  </a:cubicBezTo>
                  <a:cubicBezTo>
                    <a:pt x="1651103" y="3421757"/>
                    <a:pt x="1684538" y="3423027"/>
                    <a:pt x="1716214" y="3423027"/>
                  </a:cubicBezTo>
                  <a:cubicBezTo>
                    <a:pt x="1774285" y="3425567"/>
                    <a:pt x="1830596" y="3421757"/>
                    <a:pt x="1888668" y="3425567"/>
                  </a:cubicBezTo>
                  <a:cubicBezTo>
                    <a:pt x="1936180" y="3428107"/>
                    <a:pt x="1983693" y="3428107"/>
                    <a:pt x="2031206" y="3430647"/>
                  </a:cubicBezTo>
                  <a:cubicBezTo>
                    <a:pt x="2101595" y="3434457"/>
                    <a:pt x="2171985" y="3436997"/>
                    <a:pt x="2242374" y="3438267"/>
                  </a:cubicBezTo>
                  <a:cubicBezTo>
                    <a:pt x="2268770" y="3438267"/>
                    <a:pt x="2287573" y="3436997"/>
                    <a:pt x="2307893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sp>
        <p:nvSpPr>
          <p:cNvPr name="Freeform 14" id="14"/>
          <p:cNvSpPr/>
          <p:nvPr/>
        </p:nvSpPr>
        <p:spPr>
          <a:xfrm flipH="true" flipV="false" rot="-474579">
            <a:off x="355931" y="349284"/>
            <a:ext cx="1358832" cy="1358832"/>
          </a:xfrm>
          <a:custGeom>
            <a:avLst/>
            <a:gdLst/>
            <a:ahLst/>
            <a:cxnLst/>
            <a:rect r="r" b="b" t="t" l="l"/>
            <a:pathLst>
              <a:path h="1358832" w="1358832">
                <a:moveTo>
                  <a:pt x="1358832" y="0"/>
                </a:moveTo>
                <a:lnTo>
                  <a:pt x="0" y="0"/>
                </a:lnTo>
                <a:lnTo>
                  <a:pt x="0" y="1358832"/>
                </a:lnTo>
                <a:lnTo>
                  <a:pt x="1358832" y="1358832"/>
                </a:lnTo>
                <a:lnTo>
                  <a:pt x="1358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89735" y="201211"/>
            <a:ext cx="1539130" cy="1654979"/>
          </a:xfrm>
          <a:custGeom>
            <a:avLst/>
            <a:gdLst/>
            <a:ahLst/>
            <a:cxnLst/>
            <a:rect r="r" b="b" t="t" l="l"/>
            <a:pathLst>
              <a:path h="1654979" w="1539130">
                <a:moveTo>
                  <a:pt x="0" y="0"/>
                </a:moveTo>
                <a:lnTo>
                  <a:pt x="1539130" y="0"/>
                </a:lnTo>
                <a:lnTo>
                  <a:pt x="1539130" y="1654978"/>
                </a:lnTo>
                <a:lnTo>
                  <a:pt x="0" y="1654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67932" y="1524906"/>
            <a:ext cx="4532374" cy="161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LIS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 THREE THINGS YOU'RE GRATEFUL FOR AFTER THE WELLNESS ACTIVITIES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82037" y="474030"/>
            <a:ext cx="7656908" cy="90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b="true" sz="4692" spc="-455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GRATITUDE REFLECTION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3001" y="1715406"/>
            <a:ext cx="5011436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HO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 HAS TODAY'S SESSION INFLUENCED YOUR THOUGHTS OR EMOTIONS?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58144" y="1715406"/>
            <a:ext cx="5011436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HAT POSITIVE ENERGY DID YOU FEEL DURING THE EVENT?"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3576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716995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520414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931" y="447515"/>
            <a:ext cx="17509121" cy="9404582"/>
            <a:chOff x="0" y="0"/>
            <a:chExt cx="11659193" cy="62624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11636333" cy="6234501"/>
            </a:xfrm>
            <a:custGeom>
              <a:avLst/>
              <a:gdLst/>
              <a:ahLst/>
              <a:cxnLst/>
              <a:rect r="r" b="b" t="t" l="l"/>
              <a:pathLst>
                <a:path h="6234501" w="11636333">
                  <a:moveTo>
                    <a:pt x="11636333" y="6234501"/>
                  </a:moveTo>
                  <a:lnTo>
                    <a:pt x="0" y="6226881"/>
                  </a:lnTo>
                  <a:lnTo>
                    <a:pt x="0" y="2175515"/>
                  </a:lnTo>
                  <a:lnTo>
                    <a:pt x="17780" y="19050"/>
                  </a:lnTo>
                  <a:lnTo>
                    <a:pt x="5800928" y="0"/>
                  </a:lnTo>
                  <a:lnTo>
                    <a:pt x="11617283" y="5080"/>
                  </a:lnTo>
                  <a:close/>
                </a:path>
              </a:pathLst>
            </a:custGeom>
            <a:solidFill>
              <a:srgbClr val="F4F0E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11665543" cy="6261171"/>
            </a:xfrm>
            <a:custGeom>
              <a:avLst/>
              <a:gdLst/>
              <a:ahLst/>
              <a:cxnLst/>
              <a:rect r="r" b="b" t="t" l="l"/>
              <a:pathLst>
                <a:path h="6261171" w="11665543">
                  <a:moveTo>
                    <a:pt x="11631253" y="21590"/>
                  </a:moveTo>
                  <a:cubicBezTo>
                    <a:pt x="11632523" y="34290"/>
                    <a:pt x="11632523" y="44450"/>
                    <a:pt x="11633793" y="54610"/>
                  </a:cubicBezTo>
                  <a:cubicBezTo>
                    <a:pt x="11636333" y="159270"/>
                    <a:pt x="11637603" y="296751"/>
                    <a:pt x="11640143" y="429322"/>
                  </a:cubicBezTo>
                  <a:cubicBezTo>
                    <a:pt x="11640143" y="620813"/>
                    <a:pt x="11652843" y="4396630"/>
                    <a:pt x="11659193" y="4588121"/>
                  </a:cubicBezTo>
                  <a:cubicBezTo>
                    <a:pt x="11665543" y="4877814"/>
                    <a:pt x="11661733" y="5172416"/>
                    <a:pt x="11661733" y="5462108"/>
                  </a:cubicBezTo>
                  <a:cubicBezTo>
                    <a:pt x="11661733" y="5717430"/>
                    <a:pt x="11663003" y="5953111"/>
                    <a:pt x="11664273" y="6200210"/>
                  </a:cubicBezTo>
                  <a:cubicBezTo>
                    <a:pt x="11664273" y="6221800"/>
                    <a:pt x="11664273" y="6235771"/>
                    <a:pt x="11664273" y="6259900"/>
                  </a:cubicBezTo>
                  <a:cubicBezTo>
                    <a:pt x="11641413" y="6259900"/>
                    <a:pt x="11621093" y="6261171"/>
                    <a:pt x="11568497" y="6259900"/>
                  </a:cubicBezTo>
                  <a:cubicBezTo>
                    <a:pt x="10972981" y="6254821"/>
                    <a:pt x="10368303" y="6261171"/>
                    <a:pt x="9772787" y="6256091"/>
                  </a:cubicBezTo>
                  <a:cubicBezTo>
                    <a:pt x="9415477" y="6252280"/>
                    <a:pt x="9067330" y="6254821"/>
                    <a:pt x="8710020" y="6252280"/>
                  </a:cubicBezTo>
                  <a:cubicBezTo>
                    <a:pt x="8545108" y="6251010"/>
                    <a:pt x="8380196" y="6249741"/>
                    <a:pt x="8215285" y="6248471"/>
                  </a:cubicBezTo>
                  <a:cubicBezTo>
                    <a:pt x="8114505" y="6248471"/>
                    <a:pt x="8022887" y="6249741"/>
                    <a:pt x="7922107" y="6249741"/>
                  </a:cubicBezTo>
                  <a:cubicBezTo>
                    <a:pt x="7665577" y="6248471"/>
                    <a:pt x="6960120" y="6249741"/>
                    <a:pt x="6703590" y="6248471"/>
                  </a:cubicBezTo>
                  <a:cubicBezTo>
                    <a:pt x="6520355" y="6247200"/>
                    <a:pt x="2855642" y="6256091"/>
                    <a:pt x="2672407" y="6254821"/>
                  </a:cubicBezTo>
                  <a:cubicBezTo>
                    <a:pt x="2626598" y="6254821"/>
                    <a:pt x="2571627" y="6256091"/>
                    <a:pt x="2525818" y="6256091"/>
                  </a:cubicBezTo>
                  <a:cubicBezTo>
                    <a:pt x="2415877" y="6256091"/>
                    <a:pt x="2315097" y="6257360"/>
                    <a:pt x="2205156" y="6257360"/>
                  </a:cubicBezTo>
                  <a:cubicBezTo>
                    <a:pt x="1930302" y="6257360"/>
                    <a:pt x="1664611" y="6256091"/>
                    <a:pt x="1389757" y="6254821"/>
                  </a:cubicBezTo>
                  <a:cubicBezTo>
                    <a:pt x="1224845" y="6253550"/>
                    <a:pt x="1059933" y="6252280"/>
                    <a:pt x="904183" y="6251010"/>
                  </a:cubicBezTo>
                  <a:cubicBezTo>
                    <a:pt x="611006" y="6249741"/>
                    <a:pt x="317829" y="6248471"/>
                    <a:pt x="48260" y="6248471"/>
                  </a:cubicBezTo>
                  <a:cubicBezTo>
                    <a:pt x="38100" y="6248471"/>
                    <a:pt x="29210" y="6248471"/>
                    <a:pt x="19050" y="6247200"/>
                  </a:cubicBezTo>
                  <a:cubicBezTo>
                    <a:pt x="10160" y="6245930"/>
                    <a:pt x="5080" y="6239580"/>
                    <a:pt x="7620" y="6230691"/>
                  </a:cubicBezTo>
                  <a:cubicBezTo>
                    <a:pt x="16510" y="6198614"/>
                    <a:pt x="12700" y="6075862"/>
                    <a:pt x="11430" y="5948201"/>
                  </a:cubicBezTo>
                  <a:cubicBezTo>
                    <a:pt x="10160" y="5687969"/>
                    <a:pt x="6350" y="5432647"/>
                    <a:pt x="7620" y="5172416"/>
                  </a:cubicBezTo>
                  <a:cubicBezTo>
                    <a:pt x="5080" y="4848354"/>
                    <a:pt x="0" y="836854"/>
                    <a:pt x="7620" y="507882"/>
                  </a:cubicBezTo>
                  <a:cubicBezTo>
                    <a:pt x="8890" y="444052"/>
                    <a:pt x="7620" y="375311"/>
                    <a:pt x="8890" y="311481"/>
                  </a:cubicBezTo>
                  <a:cubicBezTo>
                    <a:pt x="10160" y="208370"/>
                    <a:pt x="12700" y="9543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8784" y="30480"/>
                    <a:pt x="235373" y="29210"/>
                  </a:cubicBezTo>
                  <a:cubicBezTo>
                    <a:pt x="482741" y="25400"/>
                    <a:pt x="730109" y="22860"/>
                    <a:pt x="986639" y="20320"/>
                  </a:cubicBezTo>
                  <a:cubicBezTo>
                    <a:pt x="1160713" y="17780"/>
                    <a:pt x="1334787" y="16510"/>
                    <a:pt x="1499699" y="13970"/>
                  </a:cubicBezTo>
                  <a:cubicBezTo>
                    <a:pt x="1664611" y="11430"/>
                    <a:pt x="1838685" y="8890"/>
                    <a:pt x="2003597" y="8890"/>
                  </a:cubicBezTo>
                  <a:cubicBezTo>
                    <a:pt x="2186832" y="7620"/>
                    <a:pt x="2370068" y="10160"/>
                    <a:pt x="2553304" y="8890"/>
                  </a:cubicBezTo>
                  <a:cubicBezTo>
                    <a:pt x="2782348" y="8890"/>
                    <a:pt x="6932635" y="6350"/>
                    <a:pt x="7161679" y="5080"/>
                  </a:cubicBezTo>
                  <a:cubicBezTo>
                    <a:pt x="7381563" y="3810"/>
                    <a:pt x="7601445" y="2540"/>
                    <a:pt x="7830490" y="2540"/>
                  </a:cubicBezTo>
                  <a:cubicBezTo>
                    <a:pt x="8206123" y="1270"/>
                    <a:pt x="8572594" y="0"/>
                    <a:pt x="8948227" y="0"/>
                  </a:cubicBezTo>
                  <a:cubicBezTo>
                    <a:pt x="9103978" y="0"/>
                    <a:pt x="9268889" y="2540"/>
                    <a:pt x="9424640" y="2540"/>
                  </a:cubicBezTo>
                  <a:cubicBezTo>
                    <a:pt x="9855244" y="3810"/>
                    <a:pt x="10295008" y="5080"/>
                    <a:pt x="10725613" y="7620"/>
                  </a:cubicBezTo>
                  <a:cubicBezTo>
                    <a:pt x="10954657" y="8890"/>
                    <a:pt x="11183702" y="12700"/>
                    <a:pt x="11412746" y="16510"/>
                  </a:cubicBezTo>
                  <a:cubicBezTo>
                    <a:pt x="11467716" y="16510"/>
                    <a:pt x="11522688" y="16510"/>
                    <a:pt x="11568497" y="16510"/>
                  </a:cubicBezTo>
                  <a:cubicBezTo>
                    <a:pt x="11612203" y="17780"/>
                    <a:pt x="11621093" y="20320"/>
                    <a:pt x="11631253" y="21590"/>
                  </a:cubicBezTo>
                  <a:close/>
                  <a:moveTo>
                    <a:pt x="11641413" y="6243391"/>
                  </a:moveTo>
                  <a:cubicBezTo>
                    <a:pt x="11642683" y="6226880"/>
                    <a:pt x="11643953" y="6214180"/>
                    <a:pt x="11643953" y="6201480"/>
                  </a:cubicBezTo>
                  <a:cubicBezTo>
                    <a:pt x="11642683" y="5928561"/>
                    <a:pt x="11641413" y="5668330"/>
                    <a:pt x="11641413" y="5388458"/>
                  </a:cubicBezTo>
                  <a:cubicBezTo>
                    <a:pt x="11641413" y="5260797"/>
                    <a:pt x="11643953" y="5133136"/>
                    <a:pt x="11642683" y="5005475"/>
                  </a:cubicBezTo>
                  <a:cubicBezTo>
                    <a:pt x="11642683" y="4887634"/>
                    <a:pt x="11641413" y="4764883"/>
                    <a:pt x="11640143" y="4647042"/>
                  </a:cubicBezTo>
                  <a:cubicBezTo>
                    <a:pt x="11635063" y="4465371"/>
                    <a:pt x="11623633" y="704284"/>
                    <a:pt x="11623633" y="522612"/>
                  </a:cubicBezTo>
                  <a:cubicBezTo>
                    <a:pt x="11621093" y="370401"/>
                    <a:pt x="11618553" y="213280"/>
                    <a:pt x="11616013" y="63500"/>
                  </a:cubicBezTo>
                  <a:cubicBezTo>
                    <a:pt x="11614743" y="44450"/>
                    <a:pt x="11613473" y="43180"/>
                    <a:pt x="11541011" y="41910"/>
                  </a:cubicBezTo>
                  <a:cubicBezTo>
                    <a:pt x="11513525" y="41910"/>
                    <a:pt x="11495202" y="41910"/>
                    <a:pt x="11467716" y="40640"/>
                  </a:cubicBezTo>
                  <a:cubicBezTo>
                    <a:pt x="11238673" y="36830"/>
                    <a:pt x="11000466" y="31750"/>
                    <a:pt x="10771422" y="30480"/>
                  </a:cubicBezTo>
                  <a:cubicBezTo>
                    <a:pt x="10212553" y="26670"/>
                    <a:pt x="9644523" y="25400"/>
                    <a:pt x="9085654" y="22860"/>
                  </a:cubicBezTo>
                  <a:cubicBezTo>
                    <a:pt x="9003198" y="22860"/>
                    <a:pt x="8911580" y="22860"/>
                    <a:pt x="8829124" y="22860"/>
                  </a:cubicBezTo>
                  <a:cubicBezTo>
                    <a:pt x="8691698" y="22860"/>
                    <a:pt x="8554271" y="22860"/>
                    <a:pt x="8426006" y="22860"/>
                  </a:cubicBezTo>
                  <a:cubicBezTo>
                    <a:pt x="8132829" y="22860"/>
                    <a:pt x="7839652" y="22860"/>
                    <a:pt x="7555637" y="24130"/>
                  </a:cubicBezTo>
                  <a:cubicBezTo>
                    <a:pt x="7308268" y="25400"/>
                    <a:pt x="3139658" y="29210"/>
                    <a:pt x="2892290" y="29210"/>
                  </a:cubicBezTo>
                  <a:cubicBezTo>
                    <a:pt x="2489171" y="29210"/>
                    <a:pt x="2086053" y="26670"/>
                    <a:pt x="1682935" y="33020"/>
                  </a:cubicBezTo>
                  <a:cubicBezTo>
                    <a:pt x="1472213" y="36830"/>
                    <a:pt x="1270654" y="36830"/>
                    <a:pt x="1069095" y="38100"/>
                  </a:cubicBezTo>
                  <a:cubicBezTo>
                    <a:pt x="720947" y="41910"/>
                    <a:pt x="372800" y="45720"/>
                    <a:pt x="49530" y="50800"/>
                  </a:cubicBezTo>
                  <a:cubicBezTo>
                    <a:pt x="36830" y="50800"/>
                    <a:pt x="34290" y="53340"/>
                    <a:pt x="33020" y="80709"/>
                  </a:cubicBezTo>
                  <a:cubicBezTo>
                    <a:pt x="31750" y="169090"/>
                    <a:pt x="31750" y="257471"/>
                    <a:pt x="30480" y="345851"/>
                  </a:cubicBezTo>
                  <a:cubicBezTo>
                    <a:pt x="29210" y="493152"/>
                    <a:pt x="26670" y="635543"/>
                    <a:pt x="25400" y="782844"/>
                  </a:cubicBezTo>
                  <a:cubicBezTo>
                    <a:pt x="20320" y="939965"/>
                    <a:pt x="26670" y="4779613"/>
                    <a:pt x="29210" y="4936734"/>
                  </a:cubicBezTo>
                  <a:cubicBezTo>
                    <a:pt x="29210" y="5103675"/>
                    <a:pt x="29210" y="5275526"/>
                    <a:pt x="30480" y="5442468"/>
                  </a:cubicBezTo>
                  <a:cubicBezTo>
                    <a:pt x="30480" y="5565219"/>
                    <a:pt x="33020" y="5687969"/>
                    <a:pt x="33020" y="5810721"/>
                  </a:cubicBezTo>
                  <a:cubicBezTo>
                    <a:pt x="33020" y="5943291"/>
                    <a:pt x="33020" y="6075862"/>
                    <a:pt x="31750" y="6201480"/>
                  </a:cubicBezTo>
                  <a:cubicBezTo>
                    <a:pt x="31750" y="6205291"/>
                    <a:pt x="31750" y="6207830"/>
                    <a:pt x="31750" y="6211641"/>
                  </a:cubicBezTo>
                  <a:cubicBezTo>
                    <a:pt x="31750" y="6221800"/>
                    <a:pt x="35560" y="6225611"/>
                    <a:pt x="44450" y="6225611"/>
                  </a:cubicBezTo>
                  <a:cubicBezTo>
                    <a:pt x="107108" y="6225611"/>
                    <a:pt x="235373" y="6226880"/>
                    <a:pt x="354476" y="6226880"/>
                  </a:cubicBezTo>
                  <a:cubicBezTo>
                    <a:pt x="528550" y="6226880"/>
                    <a:pt x="711786" y="6224341"/>
                    <a:pt x="885859" y="6226880"/>
                  </a:cubicBezTo>
                  <a:cubicBezTo>
                    <a:pt x="1169875" y="6230691"/>
                    <a:pt x="1453890" y="6233230"/>
                    <a:pt x="1737905" y="6231961"/>
                  </a:cubicBezTo>
                  <a:cubicBezTo>
                    <a:pt x="1921141" y="6230691"/>
                    <a:pt x="2095215" y="6233230"/>
                    <a:pt x="2278450" y="6233230"/>
                  </a:cubicBezTo>
                  <a:cubicBezTo>
                    <a:pt x="2544142" y="6233230"/>
                    <a:pt x="2809833" y="6231961"/>
                    <a:pt x="3075525" y="6233230"/>
                  </a:cubicBezTo>
                  <a:cubicBezTo>
                    <a:pt x="3469482" y="6234500"/>
                    <a:pt x="7793842" y="6224341"/>
                    <a:pt x="8196961" y="6226880"/>
                  </a:cubicBezTo>
                  <a:cubicBezTo>
                    <a:pt x="8371035" y="6228150"/>
                    <a:pt x="8545108" y="6229421"/>
                    <a:pt x="8710020" y="6229421"/>
                  </a:cubicBezTo>
                  <a:cubicBezTo>
                    <a:pt x="9012360" y="6231961"/>
                    <a:pt x="9305537" y="6228150"/>
                    <a:pt x="9607876" y="6231961"/>
                  </a:cubicBezTo>
                  <a:cubicBezTo>
                    <a:pt x="9855244" y="6234500"/>
                    <a:pt x="10102611" y="6234500"/>
                    <a:pt x="10349980" y="6237041"/>
                  </a:cubicBezTo>
                  <a:cubicBezTo>
                    <a:pt x="10716451" y="6240850"/>
                    <a:pt x="11082922" y="6243391"/>
                    <a:pt x="11449394" y="6244661"/>
                  </a:cubicBezTo>
                  <a:cubicBezTo>
                    <a:pt x="11586820" y="6244661"/>
                    <a:pt x="11621093" y="6243391"/>
                    <a:pt x="11641413" y="6243391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35489" y="1383345"/>
            <a:ext cx="5508759" cy="8011333"/>
            <a:chOff x="0" y="0"/>
            <a:chExt cx="2376450" cy="34560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160" y="16510"/>
              <a:ext cx="2353590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53590">
                  <a:moveTo>
                    <a:pt x="2353590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71491" y="0"/>
                  </a:lnTo>
                  <a:lnTo>
                    <a:pt x="23345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0"/>
              <a:ext cx="2382799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82799">
                  <a:moveTo>
                    <a:pt x="2348510" y="21590"/>
                  </a:moveTo>
                  <a:cubicBezTo>
                    <a:pt x="2349780" y="34290"/>
                    <a:pt x="2349780" y="44450"/>
                    <a:pt x="2351049" y="54610"/>
                  </a:cubicBezTo>
                  <a:cubicBezTo>
                    <a:pt x="2353589" y="115847"/>
                    <a:pt x="2354860" y="190435"/>
                    <a:pt x="2357399" y="262360"/>
                  </a:cubicBezTo>
                  <a:cubicBezTo>
                    <a:pt x="2357399" y="366252"/>
                    <a:pt x="2370099" y="2414777"/>
                    <a:pt x="2376449" y="2518668"/>
                  </a:cubicBezTo>
                  <a:cubicBezTo>
                    <a:pt x="2382799" y="2675837"/>
                    <a:pt x="2378989" y="2835670"/>
                    <a:pt x="2378989" y="2992839"/>
                  </a:cubicBezTo>
                  <a:cubicBezTo>
                    <a:pt x="2378989" y="3131361"/>
                    <a:pt x="2380260" y="3259227"/>
                    <a:pt x="2381530" y="3393816"/>
                  </a:cubicBezTo>
                  <a:cubicBezTo>
                    <a:pt x="2381530" y="3415407"/>
                    <a:pt x="2381530" y="3429377"/>
                    <a:pt x="2381530" y="3453507"/>
                  </a:cubicBezTo>
                  <a:cubicBezTo>
                    <a:pt x="2358670" y="3453507"/>
                    <a:pt x="2338349" y="3454777"/>
                    <a:pt x="2315862" y="3453507"/>
                  </a:cubicBezTo>
                  <a:cubicBezTo>
                    <a:pt x="2198862" y="3448427"/>
                    <a:pt x="2080062" y="3454777"/>
                    <a:pt x="1963062" y="3449697"/>
                  </a:cubicBezTo>
                  <a:cubicBezTo>
                    <a:pt x="1892861" y="3445887"/>
                    <a:pt x="1824461" y="3448427"/>
                    <a:pt x="1754261" y="3445887"/>
                  </a:cubicBezTo>
                  <a:cubicBezTo>
                    <a:pt x="1721861" y="3444616"/>
                    <a:pt x="1689461" y="3443347"/>
                    <a:pt x="1657061" y="3442077"/>
                  </a:cubicBezTo>
                  <a:cubicBezTo>
                    <a:pt x="1637261" y="3442077"/>
                    <a:pt x="1619261" y="3443347"/>
                    <a:pt x="1599461" y="3443347"/>
                  </a:cubicBezTo>
                  <a:cubicBezTo>
                    <a:pt x="1549061" y="3442077"/>
                    <a:pt x="1410461" y="3443347"/>
                    <a:pt x="1360061" y="3442077"/>
                  </a:cubicBezTo>
                  <a:cubicBezTo>
                    <a:pt x="1324061" y="3440807"/>
                    <a:pt x="604060" y="3449697"/>
                    <a:pt x="568060" y="3448427"/>
                  </a:cubicBezTo>
                  <a:cubicBezTo>
                    <a:pt x="559060" y="3448427"/>
                    <a:pt x="548260" y="3449697"/>
                    <a:pt x="539260" y="3449697"/>
                  </a:cubicBezTo>
                  <a:cubicBezTo>
                    <a:pt x="517660" y="3449697"/>
                    <a:pt x="497860" y="3450966"/>
                    <a:pt x="476260" y="3450966"/>
                  </a:cubicBezTo>
                  <a:cubicBezTo>
                    <a:pt x="422260" y="3450966"/>
                    <a:pt x="370060" y="3449697"/>
                    <a:pt x="316060" y="3448427"/>
                  </a:cubicBezTo>
                  <a:cubicBezTo>
                    <a:pt x="283659" y="3447157"/>
                    <a:pt x="251259" y="3445887"/>
                    <a:pt x="220659" y="3444616"/>
                  </a:cubicBezTo>
                  <a:cubicBezTo>
                    <a:pt x="163059" y="3443347"/>
                    <a:pt x="105459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459" y="30480"/>
                    <a:pt x="89259" y="29210"/>
                  </a:cubicBezTo>
                  <a:cubicBezTo>
                    <a:pt x="137859" y="25400"/>
                    <a:pt x="186459" y="22860"/>
                    <a:pt x="236859" y="20320"/>
                  </a:cubicBezTo>
                  <a:cubicBezTo>
                    <a:pt x="271059" y="17780"/>
                    <a:pt x="305260" y="16510"/>
                    <a:pt x="337660" y="13970"/>
                  </a:cubicBezTo>
                  <a:cubicBezTo>
                    <a:pt x="370060" y="11430"/>
                    <a:pt x="404260" y="8890"/>
                    <a:pt x="436660" y="8890"/>
                  </a:cubicBezTo>
                  <a:cubicBezTo>
                    <a:pt x="472660" y="7620"/>
                    <a:pt x="508660" y="10160"/>
                    <a:pt x="544660" y="8890"/>
                  </a:cubicBezTo>
                  <a:cubicBezTo>
                    <a:pt x="589660" y="8890"/>
                    <a:pt x="1405061" y="6350"/>
                    <a:pt x="1450061" y="5080"/>
                  </a:cubicBezTo>
                  <a:cubicBezTo>
                    <a:pt x="1493261" y="3810"/>
                    <a:pt x="1536461" y="2540"/>
                    <a:pt x="1581461" y="2540"/>
                  </a:cubicBezTo>
                  <a:cubicBezTo>
                    <a:pt x="1655261" y="1270"/>
                    <a:pt x="1727261" y="0"/>
                    <a:pt x="1801061" y="0"/>
                  </a:cubicBezTo>
                  <a:cubicBezTo>
                    <a:pt x="1831661" y="0"/>
                    <a:pt x="1864061" y="2540"/>
                    <a:pt x="1894661" y="2540"/>
                  </a:cubicBezTo>
                  <a:cubicBezTo>
                    <a:pt x="1979262" y="3810"/>
                    <a:pt x="2065662" y="5080"/>
                    <a:pt x="2150262" y="7620"/>
                  </a:cubicBezTo>
                  <a:cubicBezTo>
                    <a:pt x="2195262" y="8890"/>
                    <a:pt x="2240262" y="12700"/>
                    <a:pt x="2285262" y="16510"/>
                  </a:cubicBezTo>
                  <a:cubicBezTo>
                    <a:pt x="2296062" y="16510"/>
                    <a:pt x="2306862" y="16510"/>
                    <a:pt x="2315862" y="16510"/>
                  </a:cubicBezTo>
                  <a:cubicBezTo>
                    <a:pt x="2329460" y="17780"/>
                    <a:pt x="2338349" y="20320"/>
                    <a:pt x="2348510" y="21590"/>
                  </a:cubicBezTo>
                  <a:close/>
                  <a:moveTo>
                    <a:pt x="2358670" y="3436997"/>
                  </a:moveTo>
                  <a:cubicBezTo>
                    <a:pt x="2359940" y="3420487"/>
                    <a:pt x="2361210" y="3407787"/>
                    <a:pt x="2361210" y="3395087"/>
                  </a:cubicBezTo>
                  <a:cubicBezTo>
                    <a:pt x="2359940" y="3245908"/>
                    <a:pt x="2358670" y="3104722"/>
                    <a:pt x="2358670" y="2952881"/>
                  </a:cubicBezTo>
                  <a:cubicBezTo>
                    <a:pt x="2358670" y="2883620"/>
                    <a:pt x="2361210" y="2814359"/>
                    <a:pt x="2359940" y="2745098"/>
                  </a:cubicBezTo>
                  <a:cubicBezTo>
                    <a:pt x="2359940" y="2681165"/>
                    <a:pt x="2358670" y="2614568"/>
                    <a:pt x="2357399" y="2550635"/>
                  </a:cubicBezTo>
                  <a:cubicBezTo>
                    <a:pt x="2352320" y="2452071"/>
                    <a:pt x="2340890" y="411538"/>
                    <a:pt x="2340890" y="312974"/>
                  </a:cubicBezTo>
                  <a:cubicBezTo>
                    <a:pt x="2338349" y="230394"/>
                    <a:pt x="2335810" y="145149"/>
                    <a:pt x="2333270" y="63500"/>
                  </a:cubicBezTo>
                  <a:cubicBezTo>
                    <a:pt x="2331999" y="44450"/>
                    <a:pt x="2330730" y="43180"/>
                    <a:pt x="2310462" y="41910"/>
                  </a:cubicBezTo>
                  <a:cubicBezTo>
                    <a:pt x="2305062" y="41910"/>
                    <a:pt x="2301462" y="41910"/>
                    <a:pt x="2296062" y="40640"/>
                  </a:cubicBezTo>
                  <a:cubicBezTo>
                    <a:pt x="2251062" y="36830"/>
                    <a:pt x="2204262" y="31750"/>
                    <a:pt x="2159262" y="30480"/>
                  </a:cubicBezTo>
                  <a:cubicBezTo>
                    <a:pt x="2049462" y="26670"/>
                    <a:pt x="1937862" y="25400"/>
                    <a:pt x="1828061" y="22860"/>
                  </a:cubicBezTo>
                  <a:cubicBezTo>
                    <a:pt x="1811861" y="22860"/>
                    <a:pt x="1793861" y="22860"/>
                    <a:pt x="1777661" y="22860"/>
                  </a:cubicBezTo>
                  <a:cubicBezTo>
                    <a:pt x="1750661" y="22860"/>
                    <a:pt x="1723661" y="22860"/>
                    <a:pt x="1698461" y="22860"/>
                  </a:cubicBezTo>
                  <a:cubicBezTo>
                    <a:pt x="1640861" y="22860"/>
                    <a:pt x="1583261" y="22860"/>
                    <a:pt x="1527461" y="24130"/>
                  </a:cubicBezTo>
                  <a:cubicBezTo>
                    <a:pt x="1478861" y="25400"/>
                    <a:pt x="659860" y="29210"/>
                    <a:pt x="611260" y="29210"/>
                  </a:cubicBezTo>
                  <a:cubicBezTo>
                    <a:pt x="532060" y="29210"/>
                    <a:pt x="452860" y="26670"/>
                    <a:pt x="373660" y="33020"/>
                  </a:cubicBezTo>
                  <a:cubicBezTo>
                    <a:pt x="332260" y="36830"/>
                    <a:pt x="292660" y="36830"/>
                    <a:pt x="253059" y="38100"/>
                  </a:cubicBezTo>
                  <a:cubicBezTo>
                    <a:pt x="184659" y="41910"/>
                    <a:pt x="116259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059" y="3419217"/>
                    <a:pt x="89259" y="3420487"/>
                    <a:pt x="112659" y="3420487"/>
                  </a:cubicBezTo>
                  <a:cubicBezTo>
                    <a:pt x="146859" y="3420487"/>
                    <a:pt x="182859" y="3417947"/>
                    <a:pt x="217059" y="3420487"/>
                  </a:cubicBezTo>
                  <a:cubicBezTo>
                    <a:pt x="272859" y="3424297"/>
                    <a:pt x="328660" y="3426837"/>
                    <a:pt x="384460" y="3425567"/>
                  </a:cubicBezTo>
                  <a:cubicBezTo>
                    <a:pt x="420460" y="3424297"/>
                    <a:pt x="454660" y="3426837"/>
                    <a:pt x="490660" y="3426837"/>
                  </a:cubicBezTo>
                  <a:cubicBezTo>
                    <a:pt x="542860" y="3426837"/>
                    <a:pt x="595060" y="3425567"/>
                    <a:pt x="647260" y="3426837"/>
                  </a:cubicBezTo>
                  <a:cubicBezTo>
                    <a:pt x="724660" y="3428107"/>
                    <a:pt x="1574261" y="3417947"/>
                    <a:pt x="1653461" y="3420487"/>
                  </a:cubicBezTo>
                  <a:cubicBezTo>
                    <a:pt x="1687661" y="3421757"/>
                    <a:pt x="1721861" y="3423027"/>
                    <a:pt x="1754261" y="3423027"/>
                  </a:cubicBezTo>
                  <a:cubicBezTo>
                    <a:pt x="1813661" y="3425567"/>
                    <a:pt x="1871262" y="3421757"/>
                    <a:pt x="1930662" y="3425567"/>
                  </a:cubicBezTo>
                  <a:cubicBezTo>
                    <a:pt x="1979262" y="3428107"/>
                    <a:pt x="2027862" y="3428107"/>
                    <a:pt x="2076462" y="3430647"/>
                  </a:cubicBezTo>
                  <a:cubicBezTo>
                    <a:pt x="2148462" y="3434457"/>
                    <a:pt x="2220462" y="3436997"/>
                    <a:pt x="2292462" y="3438267"/>
                  </a:cubicBezTo>
                  <a:cubicBezTo>
                    <a:pt x="2319462" y="3438267"/>
                    <a:pt x="2338349" y="3436997"/>
                    <a:pt x="2358670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50631" y="1383345"/>
            <a:ext cx="5626461" cy="8011333"/>
            <a:chOff x="0" y="0"/>
            <a:chExt cx="2427226" cy="34560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0160" y="16510"/>
              <a:ext cx="2404366" cy="3428107"/>
            </a:xfrm>
            <a:custGeom>
              <a:avLst/>
              <a:gdLst/>
              <a:ahLst/>
              <a:cxnLst/>
              <a:rect r="r" b="b" t="t" l="l"/>
              <a:pathLst>
                <a:path h="3428107" w="2404366">
                  <a:moveTo>
                    <a:pt x="2404366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96813" y="0"/>
                  </a:lnTo>
                  <a:lnTo>
                    <a:pt x="2385316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3810" y="0"/>
              <a:ext cx="2433576" cy="3454777"/>
            </a:xfrm>
            <a:custGeom>
              <a:avLst/>
              <a:gdLst/>
              <a:ahLst/>
              <a:cxnLst/>
              <a:rect r="r" b="b" t="t" l="l"/>
              <a:pathLst>
                <a:path h="3454777" w="2433576">
                  <a:moveTo>
                    <a:pt x="2399286" y="21590"/>
                  </a:moveTo>
                  <a:cubicBezTo>
                    <a:pt x="2400556" y="34290"/>
                    <a:pt x="2400556" y="44450"/>
                    <a:pt x="2401826" y="54610"/>
                  </a:cubicBezTo>
                  <a:cubicBezTo>
                    <a:pt x="2404366" y="115847"/>
                    <a:pt x="2405636" y="190435"/>
                    <a:pt x="2408176" y="262360"/>
                  </a:cubicBezTo>
                  <a:cubicBezTo>
                    <a:pt x="2408176" y="366252"/>
                    <a:pt x="2420876" y="2414777"/>
                    <a:pt x="2427226" y="2518668"/>
                  </a:cubicBezTo>
                  <a:cubicBezTo>
                    <a:pt x="2433576" y="2675837"/>
                    <a:pt x="2429766" y="2835670"/>
                    <a:pt x="2429766" y="2992839"/>
                  </a:cubicBezTo>
                  <a:cubicBezTo>
                    <a:pt x="2429766" y="3131361"/>
                    <a:pt x="2431036" y="3259227"/>
                    <a:pt x="2432306" y="3393816"/>
                  </a:cubicBezTo>
                  <a:cubicBezTo>
                    <a:pt x="2432306" y="3415407"/>
                    <a:pt x="2432306" y="3429377"/>
                    <a:pt x="2432306" y="3453507"/>
                  </a:cubicBezTo>
                  <a:cubicBezTo>
                    <a:pt x="2409446" y="3453507"/>
                    <a:pt x="2389126" y="3454777"/>
                    <a:pt x="2366474" y="3453507"/>
                  </a:cubicBezTo>
                  <a:cubicBezTo>
                    <a:pt x="2246856" y="3448427"/>
                    <a:pt x="2125398" y="3454777"/>
                    <a:pt x="2005780" y="3449697"/>
                  </a:cubicBezTo>
                  <a:cubicBezTo>
                    <a:pt x="1934010" y="3445887"/>
                    <a:pt x="1864080" y="3448427"/>
                    <a:pt x="1792309" y="3445887"/>
                  </a:cubicBezTo>
                  <a:cubicBezTo>
                    <a:pt x="1759184" y="3444616"/>
                    <a:pt x="1726059" y="3443347"/>
                    <a:pt x="1692934" y="3442077"/>
                  </a:cubicBezTo>
                  <a:cubicBezTo>
                    <a:pt x="1672691" y="3442077"/>
                    <a:pt x="1654289" y="3443347"/>
                    <a:pt x="1634046" y="3443347"/>
                  </a:cubicBezTo>
                  <a:cubicBezTo>
                    <a:pt x="1582518" y="3442077"/>
                    <a:pt x="1440817" y="3443347"/>
                    <a:pt x="1389290" y="3442077"/>
                  </a:cubicBezTo>
                  <a:cubicBezTo>
                    <a:pt x="1352484" y="3440807"/>
                    <a:pt x="616376" y="3449697"/>
                    <a:pt x="579571" y="3448427"/>
                  </a:cubicBezTo>
                  <a:cubicBezTo>
                    <a:pt x="570369" y="3448427"/>
                    <a:pt x="559328" y="3449697"/>
                    <a:pt x="550126" y="3449697"/>
                  </a:cubicBezTo>
                  <a:cubicBezTo>
                    <a:pt x="528043" y="3449697"/>
                    <a:pt x="507800" y="3450966"/>
                    <a:pt x="485717" y="3450966"/>
                  </a:cubicBezTo>
                  <a:cubicBezTo>
                    <a:pt x="430509" y="3450966"/>
                    <a:pt x="377141" y="3449697"/>
                    <a:pt x="321933" y="3448427"/>
                  </a:cubicBezTo>
                  <a:cubicBezTo>
                    <a:pt x="288808" y="3447157"/>
                    <a:pt x="255683" y="3445887"/>
                    <a:pt x="224398" y="3444616"/>
                  </a:cubicBezTo>
                  <a:cubicBezTo>
                    <a:pt x="165510" y="3443347"/>
                    <a:pt x="106621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614" y="30480"/>
                    <a:pt x="90059" y="29210"/>
                  </a:cubicBezTo>
                  <a:cubicBezTo>
                    <a:pt x="139746" y="25400"/>
                    <a:pt x="189433" y="22860"/>
                    <a:pt x="240961" y="20320"/>
                  </a:cubicBezTo>
                  <a:cubicBezTo>
                    <a:pt x="275926" y="17780"/>
                    <a:pt x="310891" y="16510"/>
                    <a:pt x="344016" y="13970"/>
                  </a:cubicBezTo>
                  <a:cubicBezTo>
                    <a:pt x="377141" y="11430"/>
                    <a:pt x="412106" y="8890"/>
                    <a:pt x="445231" y="8890"/>
                  </a:cubicBezTo>
                  <a:cubicBezTo>
                    <a:pt x="482036" y="7620"/>
                    <a:pt x="518842" y="10160"/>
                    <a:pt x="555647" y="8890"/>
                  </a:cubicBezTo>
                  <a:cubicBezTo>
                    <a:pt x="601654" y="8890"/>
                    <a:pt x="1435296" y="6350"/>
                    <a:pt x="1481303" y="5080"/>
                  </a:cubicBezTo>
                  <a:cubicBezTo>
                    <a:pt x="1525470" y="3810"/>
                    <a:pt x="1569636" y="2540"/>
                    <a:pt x="1615643" y="2540"/>
                  </a:cubicBezTo>
                  <a:cubicBezTo>
                    <a:pt x="1691094" y="1270"/>
                    <a:pt x="1764705" y="0"/>
                    <a:pt x="1840156" y="0"/>
                  </a:cubicBezTo>
                  <a:cubicBezTo>
                    <a:pt x="1871441" y="0"/>
                    <a:pt x="1904565" y="2540"/>
                    <a:pt x="1935850" y="2540"/>
                  </a:cubicBezTo>
                  <a:cubicBezTo>
                    <a:pt x="2022343" y="3810"/>
                    <a:pt x="2110676" y="5080"/>
                    <a:pt x="2197169" y="7620"/>
                  </a:cubicBezTo>
                  <a:cubicBezTo>
                    <a:pt x="2243175" y="8890"/>
                    <a:pt x="2289182" y="12700"/>
                    <a:pt x="2335189" y="16510"/>
                  </a:cubicBezTo>
                  <a:cubicBezTo>
                    <a:pt x="2346230" y="16510"/>
                    <a:pt x="2357272" y="16510"/>
                    <a:pt x="2366474" y="16510"/>
                  </a:cubicBezTo>
                  <a:cubicBezTo>
                    <a:pt x="2380236" y="17780"/>
                    <a:pt x="2389126" y="20320"/>
                    <a:pt x="2399286" y="21590"/>
                  </a:cubicBezTo>
                  <a:close/>
                  <a:moveTo>
                    <a:pt x="2409446" y="3436997"/>
                  </a:moveTo>
                  <a:cubicBezTo>
                    <a:pt x="2410716" y="3420487"/>
                    <a:pt x="2411986" y="3407787"/>
                    <a:pt x="2411986" y="3395087"/>
                  </a:cubicBezTo>
                  <a:cubicBezTo>
                    <a:pt x="2410716" y="3245908"/>
                    <a:pt x="2409446" y="3104722"/>
                    <a:pt x="2409446" y="2952881"/>
                  </a:cubicBezTo>
                  <a:cubicBezTo>
                    <a:pt x="2409446" y="2883620"/>
                    <a:pt x="2411986" y="2814359"/>
                    <a:pt x="2410716" y="2745098"/>
                  </a:cubicBezTo>
                  <a:cubicBezTo>
                    <a:pt x="2410716" y="2681165"/>
                    <a:pt x="2409446" y="2614568"/>
                    <a:pt x="2408176" y="2550635"/>
                  </a:cubicBezTo>
                  <a:cubicBezTo>
                    <a:pt x="2403096" y="2452071"/>
                    <a:pt x="2391666" y="411538"/>
                    <a:pt x="2391666" y="312974"/>
                  </a:cubicBezTo>
                  <a:cubicBezTo>
                    <a:pt x="2389126" y="230394"/>
                    <a:pt x="2386586" y="145149"/>
                    <a:pt x="2384046" y="63500"/>
                  </a:cubicBezTo>
                  <a:cubicBezTo>
                    <a:pt x="2382776" y="44450"/>
                    <a:pt x="2381506" y="43180"/>
                    <a:pt x="2360953" y="41910"/>
                  </a:cubicBezTo>
                  <a:cubicBezTo>
                    <a:pt x="2355432" y="41910"/>
                    <a:pt x="2351751" y="41910"/>
                    <a:pt x="2346230" y="40640"/>
                  </a:cubicBezTo>
                  <a:cubicBezTo>
                    <a:pt x="2300224" y="36830"/>
                    <a:pt x="2252377" y="31750"/>
                    <a:pt x="2206370" y="30480"/>
                  </a:cubicBezTo>
                  <a:cubicBezTo>
                    <a:pt x="2094113" y="26670"/>
                    <a:pt x="1980017" y="25400"/>
                    <a:pt x="1867760" y="22860"/>
                  </a:cubicBezTo>
                  <a:cubicBezTo>
                    <a:pt x="1851198" y="22860"/>
                    <a:pt x="1832795" y="22860"/>
                    <a:pt x="1816233" y="22860"/>
                  </a:cubicBezTo>
                  <a:cubicBezTo>
                    <a:pt x="1788628" y="22860"/>
                    <a:pt x="1761024" y="22860"/>
                    <a:pt x="1735261" y="22860"/>
                  </a:cubicBezTo>
                  <a:cubicBezTo>
                    <a:pt x="1676372" y="22860"/>
                    <a:pt x="1617483" y="22860"/>
                    <a:pt x="1560435" y="24130"/>
                  </a:cubicBezTo>
                  <a:cubicBezTo>
                    <a:pt x="1510747" y="25400"/>
                    <a:pt x="673424" y="29210"/>
                    <a:pt x="623737" y="29210"/>
                  </a:cubicBezTo>
                  <a:cubicBezTo>
                    <a:pt x="542765" y="29210"/>
                    <a:pt x="461793" y="26670"/>
                    <a:pt x="380821" y="33020"/>
                  </a:cubicBezTo>
                  <a:cubicBezTo>
                    <a:pt x="338495" y="36830"/>
                    <a:pt x="298009" y="36830"/>
                    <a:pt x="257523" y="38100"/>
                  </a:cubicBezTo>
                  <a:cubicBezTo>
                    <a:pt x="187593" y="41910"/>
                    <a:pt x="117663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295" y="3419217"/>
                    <a:pt x="90059" y="3420487"/>
                    <a:pt x="113982" y="3420487"/>
                  </a:cubicBezTo>
                  <a:cubicBezTo>
                    <a:pt x="148947" y="3420487"/>
                    <a:pt x="185753" y="3417947"/>
                    <a:pt x="220718" y="3420487"/>
                  </a:cubicBezTo>
                  <a:cubicBezTo>
                    <a:pt x="277766" y="3424297"/>
                    <a:pt x="334815" y="3426837"/>
                    <a:pt x="391863" y="3425567"/>
                  </a:cubicBezTo>
                  <a:cubicBezTo>
                    <a:pt x="428668" y="3424297"/>
                    <a:pt x="463633" y="3426837"/>
                    <a:pt x="500439" y="3426837"/>
                  </a:cubicBezTo>
                  <a:cubicBezTo>
                    <a:pt x="553807" y="3426837"/>
                    <a:pt x="607175" y="3425567"/>
                    <a:pt x="660542" y="3426837"/>
                  </a:cubicBezTo>
                  <a:cubicBezTo>
                    <a:pt x="739674" y="3428107"/>
                    <a:pt x="1608282" y="3417947"/>
                    <a:pt x="1689254" y="3420487"/>
                  </a:cubicBezTo>
                  <a:cubicBezTo>
                    <a:pt x="1724219" y="3421757"/>
                    <a:pt x="1759184" y="3423027"/>
                    <a:pt x="1792309" y="3423027"/>
                  </a:cubicBezTo>
                  <a:cubicBezTo>
                    <a:pt x="1853038" y="3425567"/>
                    <a:pt x="1911926" y="3421757"/>
                    <a:pt x="1972656" y="3425567"/>
                  </a:cubicBezTo>
                  <a:cubicBezTo>
                    <a:pt x="2022343" y="3428107"/>
                    <a:pt x="2072030" y="3428107"/>
                    <a:pt x="2121717" y="3430647"/>
                  </a:cubicBezTo>
                  <a:cubicBezTo>
                    <a:pt x="2195328" y="3434457"/>
                    <a:pt x="2268939" y="3436997"/>
                    <a:pt x="2342550" y="3438267"/>
                  </a:cubicBezTo>
                  <a:cubicBezTo>
                    <a:pt x="2370154" y="3438267"/>
                    <a:pt x="2389126" y="3436997"/>
                    <a:pt x="2409446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238591" y="1383345"/>
            <a:ext cx="5391057" cy="8011333"/>
            <a:chOff x="0" y="0"/>
            <a:chExt cx="2325673" cy="34560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160" y="16510"/>
              <a:ext cx="2302813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02813">
                  <a:moveTo>
                    <a:pt x="2302813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46168" y="0"/>
                  </a:lnTo>
                  <a:lnTo>
                    <a:pt x="2283763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3810" y="0"/>
              <a:ext cx="2332023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32023">
                  <a:moveTo>
                    <a:pt x="2297733" y="21590"/>
                  </a:moveTo>
                  <a:cubicBezTo>
                    <a:pt x="2299003" y="34290"/>
                    <a:pt x="2299003" y="44450"/>
                    <a:pt x="2300273" y="54610"/>
                  </a:cubicBezTo>
                  <a:cubicBezTo>
                    <a:pt x="2302813" y="115847"/>
                    <a:pt x="2304083" y="190435"/>
                    <a:pt x="2306623" y="262360"/>
                  </a:cubicBezTo>
                  <a:cubicBezTo>
                    <a:pt x="2306623" y="366252"/>
                    <a:pt x="2319323" y="2414777"/>
                    <a:pt x="2325673" y="2518668"/>
                  </a:cubicBezTo>
                  <a:cubicBezTo>
                    <a:pt x="2332023" y="2675837"/>
                    <a:pt x="2328213" y="2835670"/>
                    <a:pt x="2328213" y="2992839"/>
                  </a:cubicBezTo>
                  <a:cubicBezTo>
                    <a:pt x="2328213" y="3131361"/>
                    <a:pt x="2329483" y="3259227"/>
                    <a:pt x="2330753" y="3393816"/>
                  </a:cubicBezTo>
                  <a:cubicBezTo>
                    <a:pt x="2330753" y="3415407"/>
                    <a:pt x="2330753" y="3429377"/>
                    <a:pt x="2330753" y="3453507"/>
                  </a:cubicBezTo>
                  <a:cubicBezTo>
                    <a:pt x="2307893" y="3453507"/>
                    <a:pt x="2287573" y="3454777"/>
                    <a:pt x="2265251" y="3453507"/>
                  </a:cubicBezTo>
                  <a:cubicBezTo>
                    <a:pt x="2150868" y="3448427"/>
                    <a:pt x="2034725" y="3454777"/>
                    <a:pt x="1920343" y="3449697"/>
                  </a:cubicBezTo>
                  <a:cubicBezTo>
                    <a:pt x="1851713" y="3445887"/>
                    <a:pt x="1784843" y="3448427"/>
                    <a:pt x="1716214" y="3445887"/>
                  </a:cubicBezTo>
                  <a:cubicBezTo>
                    <a:pt x="1684538" y="3444616"/>
                    <a:pt x="1652863" y="3443347"/>
                    <a:pt x="1621188" y="3442077"/>
                  </a:cubicBezTo>
                  <a:cubicBezTo>
                    <a:pt x="1601831" y="3442077"/>
                    <a:pt x="1584234" y="3443347"/>
                    <a:pt x="1564876" y="3443347"/>
                  </a:cubicBezTo>
                  <a:cubicBezTo>
                    <a:pt x="1515604" y="3442077"/>
                    <a:pt x="1380104" y="3443347"/>
                    <a:pt x="1330832" y="3442077"/>
                  </a:cubicBezTo>
                  <a:cubicBezTo>
                    <a:pt x="1295637" y="3440807"/>
                    <a:pt x="591744" y="3449697"/>
                    <a:pt x="556549" y="3448427"/>
                  </a:cubicBezTo>
                  <a:cubicBezTo>
                    <a:pt x="547750" y="3448427"/>
                    <a:pt x="537192" y="3449697"/>
                    <a:pt x="528393" y="3449697"/>
                  </a:cubicBezTo>
                  <a:cubicBezTo>
                    <a:pt x="507277" y="3449697"/>
                    <a:pt x="487920" y="3450966"/>
                    <a:pt x="466803" y="3450966"/>
                  </a:cubicBezTo>
                  <a:cubicBezTo>
                    <a:pt x="414011" y="3450966"/>
                    <a:pt x="362978" y="3449697"/>
                    <a:pt x="310186" y="3448427"/>
                  </a:cubicBezTo>
                  <a:cubicBezTo>
                    <a:pt x="278511" y="3447157"/>
                    <a:pt x="246836" y="3445887"/>
                    <a:pt x="216921" y="3444616"/>
                  </a:cubicBezTo>
                  <a:cubicBezTo>
                    <a:pt x="160609" y="3443347"/>
                    <a:pt x="104298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304" y="30480"/>
                    <a:pt x="88460" y="29210"/>
                  </a:cubicBezTo>
                  <a:cubicBezTo>
                    <a:pt x="135973" y="25400"/>
                    <a:pt x="183486" y="22860"/>
                    <a:pt x="232758" y="20320"/>
                  </a:cubicBezTo>
                  <a:cubicBezTo>
                    <a:pt x="266193" y="17780"/>
                    <a:pt x="299628" y="16510"/>
                    <a:pt x="331303" y="13970"/>
                  </a:cubicBezTo>
                  <a:cubicBezTo>
                    <a:pt x="362978" y="11430"/>
                    <a:pt x="396413" y="8890"/>
                    <a:pt x="428089" y="8890"/>
                  </a:cubicBezTo>
                  <a:cubicBezTo>
                    <a:pt x="463283" y="7620"/>
                    <a:pt x="498478" y="10160"/>
                    <a:pt x="533673" y="8890"/>
                  </a:cubicBezTo>
                  <a:cubicBezTo>
                    <a:pt x="577666" y="8890"/>
                    <a:pt x="1374825" y="6350"/>
                    <a:pt x="1418819" y="5080"/>
                  </a:cubicBezTo>
                  <a:cubicBezTo>
                    <a:pt x="1461052" y="3810"/>
                    <a:pt x="1503286" y="2540"/>
                    <a:pt x="1547279" y="2540"/>
                  </a:cubicBezTo>
                  <a:cubicBezTo>
                    <a:pt x="1619428" y="1270"/>
                    <a:pt x="1689818" y="0"/>
                    <a:pt x="1761967" y="0"/>
                  </a:cubicBezTo>
                  <a:cubicBezTo>
                    <a:pt x="1791882" y="0"/>
                    <a:pt x="1823557" y="2540"/>
                    <a:pt x="1853473" y="2540"/>
                  </a:cubicBezTo>
                  <a:cubicBezTo>
                    <a:pt x="1936180" y="3810"/>
                    <a:pt x="2020647" y="5080"/>
                    <a:pt x="2103355" y="7620"/>
                  </a:cubicBezTo>
                  <a:cubicBezTo>
                    <a:pt x="2147348" y="8890"/>
                    <a:pt x="2191342" y="12700"/>
                    <a:pt x="2235335" y="16510"/>
                  </a:cubicBezTo>
                  <a:cubicBezTo>
                    <a:pt x="2245893" y="16510"/>
                    <a:pt x="2256452" y="16510"/>
                    <a:pt x="2265251" y="16510"/>
                  </a:cubicBezTo>
                  <a:cubicBezTo>
                    <a:pt x="2278683" y="17780"/>
                    <a:pt x="2287573" y="20320"/>
                    <a:pt x="2297733" y="21590"/>
                  </a:cubicBezTo>
                  <a:close/>
                  <a:moveTo>
                    <a:pt x="2307893" y="3436997"/>
                  </a:moveTo>
                  <a:cubicBezTo>
                    <a:pt x="2309163" y="3420487"/>
                    <a:pt x="2310433" y="3407787"/>
                    <a:pt x="2310433" y="3395087"/>
                  </a:cubicBezTo>
                  <a:cubicBezTo>
                    <a:pt x="2309163" y="3245908"/>
                    <a:pt x="2307893" y="3104722"/>
                    <a:pt x="2307893" y="2952881"/>
                  </a:cubicBezTo>
                  <a:cubicBezTo>
                    <a:pt x="2307893" y="2883620"/>
                    <a:pt x="2310433" y="2814359"/>
                    <a:pt x="2309163" y="2745098"/>
                  </a:cubicBezTo>
                  <a:cubicBezTo>
                    <a:pt x="2309163" y="2681165"/>
                    <a:pt x="2307893" y="2614568"/>
                    <a:pt x="2306623" y="2550635"/>
                  </a:cubicBezTo>
                  <a:cubicBezTo>
                    <a:pt x="2301543" y="2452071"/>
                    <a:pt x="2290113" y="411538"/>
                    <a:pt x="2290113" y="312974"/>
                  </a:cubicBezTo>
                  <a:cubicBezTo>
                    <a:pt x="2287573" y="230394"/>
                    <a:pt x="2285033" y="145149"/>
                    <a:pt x="2282493" y="63500"/>
                  </a:cubicBezTo>
                  <a:cubicBezTo>
                    <a:pt x="2281223" y="44450"/>
                    <a:pt x="2279953" y="43180"/>
                    <a:pt x="2259971" y="41910"/>
                  </a:cubicBezTo>
                  <a:cubicBezTo>
                    <a:pt x="2254692" y="41910"/>
                    <a:pt x="2251173" y="41910"/>
                    <a:pt x="2245893" y="40640"/>
                  </a:cubicBezTo>
                  <a:cubicBezTo>
                    <a:pt x="2201900" y="36830"/>
                    <a:pt x="2156147" y="31750"/>
                    <a:pt x="2112154" y="30480"/>
                  </a:cubicBezTo>
                  <a:cubicBezTo>
                    <a:pt x="2004810" y="26670"/>
                    <a:pt x="1895707" y="25400"/>
                    <a:pt x="1788363" y="22860"/>
                  </a:cubicBezTo>
                  <a:cubicBezTo>
                    <a:pt x="1772525" y="22860"/>
                    <a:pt x="1754928" y="22860"/>
                    <a:pt x="1739090" y="22860"/>
                  </a:cubicBezTo>
                  <a:cubicBezTo>
                    <a:pt x="1712694" y="22860"/>
                    <a:pt x="1686298" y="22860"/>
                    <a:pt x="1661662" y="22860"/>
                  </a:cubicBezTo>
                  <a:cubicBezTo>
                    <a:pt x="1605351" y="22860"/>
                    <a:pt x="1549039" y="22860"/>
                    <a:pt x="1494487" y="24130"/>
                  </a:cubicBezTo>
                  <a:cubicBezTo>
                    <a:pt x="1446974" y="25400"/>
                    <a:pt x="646296" y="29210"/>
                    <a:pt x="598783" y="29210"/>
                  </a:cubicBezTo>
                  <a:cubicBezTo>
                    <a:pt x="521355" y="29210"/>
                    <a:pt x="443926" y="26670"/>
                    <a:pt x="366498" y="33020"/>
                  </a:cubicBezTo>
                  <a:cubicBezTo>
                    <a:pt x="326024" y="36830"/>
                    <a:pt x="287310" y="36830"/>
                    <a:pt x="248596" y="38100"/>
                  </a:cubicBezTo>
                  <a:cubicBezTo>
                    <a:pt x="181726" y="41910"/>
                    <a:pt x="114856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3824" y="3419217"/>
                    <a:pt x="88460" y="3420487"/>
                    <a:pt x="111337" y="3420487"/>
                  </a:cubicBezTo>
                  <a:cubicBezTo>
                    <a:pt x="144772" y="3420487"/>
                    <a:pt x="179966" y="3417947"/>
                    <a:pt x="213401" y="3420487"/>
                  </a:cubicBezTo>
                  <a:cubicBezTo>
                    <a:pt x="267953" y="3424297"/>
                    <a:pt x="322505" y="3426837"/>
                    <a:pt x="377056" y="3425567"/>
                  </a:cubicBezTo>
                  <a:cubicBezTo>
                    <a:pt x="412251" y="3424297"/>
                    <a:pt x="445686" y="3426837"/>
                    <a:pt x="480881" y="3426837"/>
                  </a:cubicBezTo>
                  <a:cubicBezTo>
                    <a:pt x="531913" y="3426837"/>
                    <a:pt x="582945" y="3425567"/>
                    <a:pt x="633977" y="3426837"/>
                  </a:cubicBezTo>
                  <a:cubicBezTo>
                    <a:pt x="709646" y="3428107"/>
                    <a:pt x="1540240" y="3417947"/>
                    <a:pt x="1617669" y="3420487"/>
                  </a:cubicBezTo>
                  <a:cubicBezTo>
                    <a:pt x="1651103" y="3421757"/>
                    <a:pt x="1684538" y="3423027"/>
                    <a:pt x="1716214" y="3423027"/>
                  </a:cubicBezTo>
                  <a:cubicBezTo>
                    <a:pt x="1774285" y="3425567"/>
                    <a:pt x="1830596" y="3421757"/>
                    <a:pt x="1888668" y="3425567"/>
                  </a:cubicBezTo>
                  <a:cubicBezTo>
                    <a:pt x="1936180" y="3428107"/>
                    <a:pt x="1983693" y="3428107"/>
                    <a:pt x="2031206" y="3430647"/>
                  </a:cubicBezTo>
                  <a:cubicBezTo>
                    <a:pt x="2101595" y="3434457"/>
                    <a:pt x="2171985" y="3436997"/>
                    <a:pt x="2242374" y="3438267"/>
                  </a:cubicBezTo>
                  <a:cubicBezTo>
                    <a:pt x="2268770" y="3438267"/>
                    <a:pt x="2287573" y="3436997"/>
                    <a:pt x="2307893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sp>
        <p:nvSpPr>
          <p:cNvPr name="Freeform 14" id="14"/>
          <p:cNvSpPr/>
          <p:nvPr/>
        </p:nvSpPr>
        <p:spPr>
          <a:xfrm flipH="true" flipV="false" rot="-474579">
            <a:off x="355931" y="349284"/>
            <a:ext cx="1358832" cy="1358832"/>
          </a:xfrm>
          <a:custGeom>
            <a:avLst/>
            <a:gdLst/>
            <a:ahLst/>
            <a:cxnLst/>
            <a:rect r="r" b="b" t="t" l="l"/>
            <a:pathLst>
              <a:path h="1358832" w="1358832">
                <a:moveTo>
                  <a:pt x="1358832" y="0"/>
                </a:moveTo>
                <a:lnTo>
                  <a:pt x="0" y="0"/>
                </a:lnTo>
                <a:lnTo>
                  <a:pt x="0" y="1358832"/>
                </a:lnTo>
                <a:lnTo>
                  <a:pt x="1358832" y="1358832"/>
                </a:lnTo>
                <a:lnTo>
                  <a:pt x="1358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89735" y="201211"/>
            <a:ext cx="1539130" cy="1654979"/>
          </a:xfrm>
          <a:custGeom>
            <a:avLst/>
            <a:gdLst/>
            <a:ahLst/>
            <a:cxnLst/>
            <a:rect r="r" b="b" t="t" l="l"/>
            <a:pathLst>
              <a:path h="1654979" w="1539130">
                <a:moveTo>
                  <a:pt x="0" y="0"/>
                </a:moveTo>
                <a:lnTo>
                  <a:pt x="1539130" y="0"/>
                </a:lnTo>
                <a:lnTo>
                  <a:pt x="1539130" y="1654978"/>
                </a:lnTo>
                <a:lnTo>
                  <a:pt x="0" y="1654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67932" y="1715406"/>
            <a:ext cx="4532374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HAT INTENTIONS WOULD YOU LIKE TO SET MOVING FORWARD?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82037" y="474030"/>
            <a:ext cx="7656908" cy="90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b="true" sz="4692" spc="-455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GRATITUDE REFLECTION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3001" y="1715406"/>
            <a:ext cx="5011436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DID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 YOU EXPERIENCE A MOMENT OF CLARITY OR PEACE?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58144" y="1715406"/>
            <a:ext cx="5011436" cy="848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HO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 HAS YOUR PERSPECTIVE SHIFTED?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3576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667708" y="3596157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500967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931" y="447515"/>
            <a:ext cx="17509121" cy="9404582"/>
            <a:chOff x="0" y="0"/>
            <a:chExt cx="11659193" cy="62624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11636333" cy="6234501"/>
            </a:xfrm>
            <a:custGeom>
              <a:avLst/>
              <a:gdLst/>
              <a:ahLst/>
              <a:cxnLst/>
              <a:rect r="r" b="b" t="t" l="l"/>
              <a:pathLst>
                <a:path h="6234501" w="11636333">
                  <a:moveTo>
                    <a:pt x="11636333" y="6234501"/>
                  </a:moveTo>
                  <a:lnTo>
                    <a:pt x="0" y="6226881"/>
                  </a:lnTo>
                  <a:lnTo>
                    <a:pt x="0" y="2175515"/>
                  </a:lnTo>
                  <a:lnTo>
                    <a:pt x="17780" y="19050"/>
                  </a:lnTo>
                  <a:lnTo>
                    <a:pt x="5800928" y="0"/>
                  </a:lnTo>
                  <a:lnTo>
                    <a:pt x="11617283" y="5080"/>
                  </a:lnTo>
                  <a:close/>
                </a:path>
              </a:pathLst>
            </a:custGeom>
            <a:solidFill>
              <a:srgbClr val="F4F0E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11665543" cy="6261171"/>
            </a:xfrm>
            <a:custGeom>
              <a:avLst/>
              <a:gdLst/>
              <a:ahLst/>
              <a:cxnLst/>
              <a:rect r="r" b="b" t="t" l="l"/>
              <a:pathLst>
                <a:path h="6261171" w="11665543">
                  <a:moveTo>
                    <a:pt x="11631253" y="21590"/>
                  </a:moveTo>
                  <a:cubicBezTo>
                    <a:pt x="11632523" y="34290"/>
                    <a:pt x="11632523" y="44450"/>
                    <a:pt x="11633793" y="54610"/>
                  </a:cubicBezTo>
                  <a:cubicBezTo>
                    <a:pt x="11636333" y="159270"/>
                    <a:pt x="11637603" y="296751"/>
                    <a:pt x="11640143" y="429322"/>
                  </a:cubicBezTo>
                  <a:cubicBezTo>
                    <a:pt x="11640143" y="620813"/>
                    <a:pt x="11652843" y="4396630"/>
                    <a:pt x="11659193" y="4588121"/>
                  </a:cubicBezTo>
                  <a:cubicBezTo>
                    <a:pt x="11665543" y="4877814"/>
                    <a:pt x="11661733" y="5172416"/>
                    <a:pt x="11661733" y="5462108"/>
                  </a:cubicBezTo>
                  <a:cubicBezTo>
                    <a:pt x="11661733" y="5717430"/>
                    <a:pt x="11663003" y="5953111"/>
                    <a:pt x="11664273" y="6200210"/>
                  </a:cubicBezTo>
                  <a:cubicBezTo>
                    <a:pt x="11664273" y="6221800"/>
                    <a:pt x="11664273" y="6235771"/>
                    <a:pt x="11664273" y="6259900"/>
                  </a:cubicBezTo>
                  <a:cubicBezTo>
                    <a:pt x="11641413" y="6259900"/>
                    <a:pt x="11621093" y="6261171"/>
                    <a:pt x="11568497" y="6259900"/>
                  </a:cubicBezTo>
                  <a:cubicBezTo>
                    <a:pt x="10972981" y="6254821"/>
                    <a:pt x="10368303" y="6261171"/>
                    <a:pt x="9772787" y="6256091"/>
                  </a:cubicBezTo>
                  <a:cubicBezTo>
                    <a:pt x="9415477" y="6252280"/>
                    <a:pt x="9067330" y="6254821"/>
                    <a:pt x="8710020" y="6252280"/>
                  </a:cubicBezTo>
                  <a:cubicBezTo>
                    <a:pt x="8545108" y="6251010"/>
                    <a:pt x="8380196" y="6249741"/>
                    <a:pt x="8215285" y="6248471"/>
                  </a:cubicBezTo>
                  <a:cubicBezTo>
                    <a:pt x="8114505" y="6248471"/>
                    <a:pt x="8022887" y="6249741"/>
                    <a:pt x="7922107" y="6249741"/>
                  </a:cubicBezTo>
                  <a:cubicBezTo>
                    <a:pt x="7665577" y="6248471"/>
                    <a:pt x="6960120" y="6249741"/>
                    <a:pt x="6703590" y="6248471"/>
                  </a:cubicBezTo>
                  <a:cubicBezTo>
                    <a:pt x="6520355" y="6247200"/>
                    <a:pt x="2855642" y="6256091"/>
                    <a:pt x="2672407" y="6254821"/>
                  </a:cubicBezTo>
                  <a:cubicBezTo>
                    <a:pt x="2626598" y="6254821"/>
                    <a:pt x="2571627" y="6256091"/>
                    <a:pt x="2525818" y="6256091"/>
                  </a:cubicBezTo>
                  <a:cubicBezTo>
                    <a:pt x="2415877" y="6256091"/>
                    <a:pt x="2315097" y="6257360"/>
                    <a:pt x="2205156" y="6257360"/>
                  </a:cubicBezTo>
                  <a:cubicBezTo>
                    <a:pt x="1930302" y="6257360"/>
                    <a:pt x="1664611" y="6256091"/>
                    <a:pt x="1389757" y="6254821"/>
                  </a:cubicBezTo>
                  <a:cubicBezTo>
                    <a:pt x="1224845" y="6253550"/>
                    <a:pt x="1059933" y="6252280"/>
                    <a:pt x="904183" y="6251010"/>
                  </a:cubicBezTo>
                  <a:cubicBezTo>
                    <a:pt x="611006" y="6249741"/>
                    <a:pt x="317829" y="6248471"/>
                    <a:pt x="48260" y="6248471"/>
                  </a:cubicBezTo>
                  <a:cubicBezTo>
                    <a:pt x="38100" y="6248471"/>
                    <a:pt x="29210" y="6248471"/>
                    <a:pt x="19050" y="6247200"/>
                  </a:cubicBezTo>
                  <a:cubicBezTo>
                    <a:pt x="10160" y="6245930"/>
                    <a:pt x="5080" y="6239580"/>
                    <a:pt x="7620" y="6230691"/>
                  </a:cubicBezTo>
                  <a:cubicBezTo>
                    <a:pt x="16510" y="6198614"/>
                    <a:pt x="12700" y="6075862"/>
                    <a:pt x="11430" y="5948201"/>
                  </a:cubicBezTo>
                  <a:cubicBezTo>
                    <a:pt x="10160" y="5687969"/>
                    <a:pt x="6350" y="5432647"/>
                    <a:pt x="7620" y="5172416"/>
                  </a:cubicBezTo>
                  <a:cubicBezTo>
                    <a:pt x="5080" y="4848354"/>
                    <a:pt x="0" y="836854"/>
                    <a:pt x="7620" y="507882"/>
                  </a:cubicBezTo>
                  <a:cubicBezTo>
                    <a:pt x="8890" y="444052"/>
                    <a:pt x="7620" y="375311"/>
                    <a:pt x="8890" y="311481"/>
                  </a:cubicBezTo>
                  <a:cubicBezTo>
                    <a:pt x="10160" y="208370"/>
                    <a:pt x="12700" y="9543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8784" y="30480"/>
                    <a:pt x="235373" y="29210"/>
                  </a:cubicBezTo>
                  <a:cubicBezTo>
                    <a:pt x="482741" y="25400"/>
                    <a:pt x="730109" y="22860"/>
                    <a:pt x="986639" y="20320"/>
                  </a:cubicBezTo>
                  <a:cubicBezTo>
                    <a:pt x="1160713" y="17780"/>
                    <a:pt x="1334787" y="16510"/>
                    <a:pt x="1499699" y="13970"/>
                  </a:cubicBezTo>
                  <a:cubicBezTo>
                    <a:pt x="1664611" y="11430"/>
                    <a:pt x="1838685" y="8890"/>
                    <a:pt x="2003597" y="8890"/>
                  </a:cubicBezTo>
                  <a:cubicBezTo>
                    <a:pt x="2186832" y="7620"/>
                    <a:pt x="2370068" y="10160"/>
                    <a:pt x="2553304" y="8890"/>
                  </a:cubicBezTo>
                  <a:cubicBezTo>
                    <a:pt x="2782348" y="8890"/>
                    <a:pt x="6932635" y="6350"/>
                    <a:pt x="7161679" y="5080"/>
                  </a:cubicBezTo>
                  <a:cubicBezTo>
                    <a:pt x="7381563" y="3810"/>
                    <a:pt x="7601445" y="2540"/>
                    <a:pt x="7830490" y="2540"/>
                  </a:cubicBezTo>
                  <a:cubicBezTo>
                    <a:pt x="8206123" y="1270"/>
                    <a:pt x="8572594" y="0"/>
                    <a:pt x="8948227" y="0"/>
                  </a:cubicBezTo>
                  <a:cubicBezTo>
                    <a:pt x="9103978" y="0"/>
                    <a:pt x="9268889" y="2540"/>
                    <a:pt x="9424640" y="2540"/>
                  </a:cubicBezTo>
                  <a:cubicBezTo>
                    <a:pt x="9855244" y="3810"/>
                    <a:pt x="10295008" y="5080"/>
                    <a:pt x="10725613" y="7620"/>
                  </a:cubicBezTo>
                  <a:cubicBezTo>
                    <a:pt x="10954657" y="8890"/>
                    <a:pt x="11183702" y="12700"/>
                    <a:pt x="11412746" y="16510"/>
                  </a:cubicBezTo>
                  <a:cubicBezTo>
                    <a:pt x="11467716" y="16510"/>
                    <a:pt x="11522688" y="16510"/>
                    <a:pt x="11568497" y="16510"/>
                  </a:cubicBezTo>
                  <a:cubicBezTo>
                    <a:pt x="11612203" y="17780"/>
                    <a:pt x="11621093" y="20320"/>
                    <a:pt x="11631253" y="21590"/>
                  </a:cubicBezTo>
                  <a:close/>
                  <a:moveTo>
                    <a:pt x="11641413" y="6243391"/>
                  </a:moveTo>
                  <a:cubicBezTo>
                    <a:pt x="11642683" y="6226880"/>
                    <a:pt x="11643953" y="6214180"/>
                    <a:pt x="11643953" y="6201480"/>
                  </a:cubicBezTo>
                  <a:cubicBezTo>
                    <a:pt x="11642683" y="5928561"/>
                    <a:pt x="11641413" y="5668330"/>
                    <a:pt x="11641413" y="5388458"/>
                  </a:cubicBezTo>
                  <a:cubicBezTo>
                    <a:pt x="11641413" y="5260797"/>
                    <a:pt x="11643953" y="5133136"/>
                    <a:pt x="11642683" y="5005475"/>
                  </a:cubicBezTo>
                  <a:cubicBezTo>
                    <a:pt x="11642683" y="4887634"/>
                    <a:pt x="11641413" y="4764883"/>
                    <a:pt x="11640143" y="4647042"/>
                  </a:cubicBezTo>
                  <a:cubicBezTo>
                    <a:pt x="11635063" y="4465371"/>
                    <a:pt x="11623633" y="704284"/>
                    <a:pt x="11623633" y="522612"/>
                  </a:cubicBezTo>
                  <a:cubicBezTo>
                    <a:pt x="11621093" y="370401"/>
                    <a:pt x="11618553" y="213280"/>
                    <a:pt x="11616013" y="63500"/>
                  </a:cubicBezTo>
                  <a:cubicBezTo>
                    <a:pt x="11614743" y="44450"/>
                    <a:pt x="11613473" y="43180"/>
                    <a:pt x="11541011" y="41910"/>
                  </a:cubicBezTo>
                  <a:cubicBezTo>
                    <a:pt x="11513525" y="41910"/>
                    <a:pt x="11495202" y="41910"/>
                    <a:pt x="11467716" y="40640"/>
                  </a:cubicBezTo>
                  <a:cubicBezTo>
                    <a:pt x="11238673" y="36830"/>
                    <a:pt x="11000466" y="31750"/>
                    <a:pt x="10771422" y="30480"/>
                  </a:cubicBezTo>
                  <a:cubicBezTo>
                    <a:pt x="10212553" y="26670"/>
                    <a:pt x="9644523" y="25400"/>
                    <a:pt x="9085654" y="22860"/>
                  </a:cubicBezTo>
                  <a:cubicBezTo>
                    <a:pt x="9003198" y="22860"/>
                    <a:pt x="8911580" y="22860"/>
                    <a:pt x="8829124" y="22860"/>
                  </a:cubicBezTo>
                  <a:cubicBezTo>
                    <a:pt x="8691698" y="22860"/>
                    <a:pt x="8554271" y="22860"/>
                    <a:pt x="8426006" y="22860"/>
                  </a:cubicBezTo>
                  <a:cubicBezTo>
                    <a:pt x="8132829" y="22860"/>
                    <a:pt x="7839652" y="22860"/>
                    <a:pt x="7555637" y="24130"/>
                  </a:cubicBezTo>
                  <a:cubicBezTo>
                    <a:pt x="7308268" y="25400"/>
                    <a:pt x="3139658" y="29210"/>
                    <a:pt x="2892290" y="29210"/>
                  </a:cubicBezTo>
                  <a:cubicBezTo>
                    <a:pt x="2489171" y="29210"/>
                    <a:pt x="2086053" y="26670"/>
                    <a:pt x="1682935" y="33020"/>
                  </a:cubicBezTo>
                  <a:cubicBezTo>
                    <a:pt x="1472213" y="36830"/>
                    <a:pt x="1270654" y="36830"/>
                    <a:pt x="1069095" y="38100"/>
                  </a:cubicBezTo>
                  <a:cubicBezTo>
                    <a:pt x="720947" y="41910"/>
                    <a:pt x="372800" y="45720"/>
                    <a:pt x="49530" y="50800"/>
                  </a:cubicBezTo>
                  <a:cubicBezTo>
                    <a:pt x="36830" y="50800"/>
                    <a:pt x="34290" y="53340"/>
                    <a:pt x="33020" y="80709"/>
                  </a:cubicBezTo>
                  <a:cubicBezTo>
                    <a:pt x="31750" y="169090"/>
                    <a:pt x="31750" y="257471"/>
                    <a:pt x="30480" y="345851"/>
                  </a:cubicBezTo>
                  <a:cubicBezTo>
                    <a:pt x="29210" y="493152"/>
                    <a:pt x="26670" y="635543"/>
                    <a:pt x="25400" y="782844"/>
                  </a:cubicBezTo>
                  <a:cubicBezTo>
                    <a:pt x="20320" y="939965"/>
                    <a:pt x="26670" y="4779613"/>
                    <a:pt x="29210" y="4936734"/>
                  </a:cubicBezTo>
                  <a:cubicBezTo>
                    <a:pt x="29210" y="5103675"/>
                    <a:pt x="29210" y="5275526"/>
                    <a:pt x="30480" y="5442468"/>
                  </a:cubicBezTo>
                  <a:cubicBezTo>
                    <a:pt x="30480" y="5565219"/>
                    <a:pt x="33020" y="5687969"/>
                    <a:pt x="33020" y="5810721"/>
                  </a:cubicBezTo>
                  <a:cubicBezTo>
                    <a:pt x="33020" y="5943291"/>
                    <a:pt x="33020" y="6075862"/>
                    <a:pt x="31750" y="6201480"/>
                  </a:cubicBezTo>
                  <a:cubicBezTo>
                    <a:pt x="31750" y="6205291"/>
                    <a:pt x="31750" y="6207830"/>
                    <a:pt x="31750" y="6211641"/>
                  </a:cubicBezTo>
                  <a:cubicBezTo>
                    <a:pt x="31750" y="6221800"/>
                    <a:pt x="35560" y="6225611"/>
                    <a:pt x="44450" y="6225611"/>
                  </a:cubicBezTo>
                  <a:cubicBezTo>
                    <a:pt x="107108" y="6225611"/>
                    <a:pt x="235373" y="6226880"/>
                    <a:pt x="354476" y="6226880"/>
                  </a:cubicBezTo>
                  <a:cubicBezTo>
                    <a:pt x="528550" y="6226880"/>
                    <a:pt x="711786" y="6224341"/>
                    <a:pt x="885859" y="6226880"/>
                  </a:cubicBezTo>
                  <a:cubicBezTo>
                    <a:pt x="1169875" y="6230691"/>
                    <a:pt x="1453890" y="6233230"/>
                    <a:pt x="1737905" y="6231961"/>
                  </a:cubicBezTo>
                  <a:cubicBezTo>
                    <a:pt x="1921141" y="6230691"/>
                    <a:pt x="2095215" y="6233230"/>
                    <a:pt x="2278450" y="6233230"/>
                  </a:cubicBezTo>
                  <a:cubicBezTo>
                    <a:pt x="2544142" y="6233230"/>
                    <a:pt x="2809833" y="6231961"/>
                    <a:pt x="3075525" y="6233230"/>
                  </a:cubicBezTo>
                  <a:cubicBezTo>
                    <a:pt x="3469482" y="6234500"/>
                    <a:pt x="7793842" y="6224341"/>
                    <a:pt x="8196961" y="6226880"/>
                  </a:cubicBezTo>
                  <a:cubicBezTo>
                    <a:pt x="8371035" y="6228150"/>
                    <a:pt x="8545108" y="6229421"/>
                    <a:pt x="8710020" y="6229421"/>
                  </a:cubicBezTo>
                  <a:cubicBezTo>
                    <a:pt x="9012360" y="6231961"/>
                    <a:pt x="9305537" y="6228150"/>
                    <a:pt x="9607876" y="6231961"/>
                  </a:cubicBezTo>
                  <a:cubicBezTo>
                    <a:pt x="9855244" y="6234500"/>
                    <a:pt x="10102611" y="6234500"/>
                    <a:pt x="10349980" y="6237041"/>
                  </a:cubicBezTo>
                  <a:cubicBezTo>
                    <a:pt x="10716451" y="6240850"/>
                    <a:pt x="11082922" y="6243391"/>
                    <a:pt x="11449394" y="6244661"/>
                  </a:cubicBezTo>
                  <a:cubicBezTo>
                    <a:pt x="11586820" y="6244661"/>
                    <a:pt x="11621093" y="6243391"/>
                    <a:pt x="11641413" y="6243391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35489" y="1383345"/>
            <a:ext cx="5508759" cy="8011333"/>
            <a:chOff x="0" y="0"/>
            <a:chExt cx="2376450" cy="34560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160" y="16510"/>
              <a:ext cx="2353590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53590">
                  <a:moveTo>
                    <a:pt x="2353590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71491" y="0"/>
                  </a:lnTo>
                  <a:lnTo>
                    <a:pt x="23345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0"/>
              <a:ext cx="2382799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82799">
                  <a:moveTo>
                    <a:pt x="2348510" y="21590"/>
                  </a:moveTo>
                  <a:cubicBezTo>
                    <a:pt x="2349780" y="34290"/>
                    <a:pt x="2349780" y="44450"/>
                    <a:pt x="2351049" y="54610"/>
                  </a:cubicBezTo>
                  <a:cubicBezTo>
                    <a:pt x="2353589" y="115847"/>
                    <a:pt x="2354860" y="190435"/>
                    <a:pt x="2357399" y="262360"/>
                  </a:cubicBezTo>
                  <a:cubicBezTo>
                    <a:pt x="2357399" y="366252"/>
                    <a:pt x="2370099" y="2414777"/>
                    <a:pt x="2376449" y="2518668"/>
                  </a:cubicBezTo>
                  <a:cubicBezTo>
                    <a:pt x="2382799" y="2675837"/>
                    <a:pt x="2378989" y="2835670"/>
                    <a:pt x="2378989" y="2992839"/>
                  </a:cubicBezTo>
                  <a:cubicBezTo>
                    <a:pt x="2378989" y="3131361"/>
                    <a:pt x="2380260" y="3259227"/>
                    <a:pt x="2381530" y="3393816"/>
                  </a:cubicBezTo>
                  <a:cubicBezTo>
                    <a:pt x="2381530" y="3415407"/>
                    <a:pt x="2381530" y="3429377"/>
                    <a:pt x="2381530" y="3453507"/>
                  </a:cubicBezTo>
                  <a:cubicBezTo>
                    <a:pt x="2358670" y="3453507"/>
                    <a:pt x="2338349" y="3454777"/>
                    <a:pt x="2315862" y="3453507"/>
                  </a:cubicBezTo>
                  <a:cubicBezTo>
                    <a:pt x="2198862" y="3448427"/>
                    <a:pt x="2080062" y="3454777"/>
                    <a:pt x="1963062" y="3449697"/>
                  </a:cubicBezTo>
                  <a:cubicBezTo>
                    <a:pt x="1892861" y="3445887"/>
                    <a:pt x="1824461" y="3448427"/>
                    <a:pt x="1754261" y="3445887"/>
                  </a:cubicBezTo>
                  <a:cubicBezTo>
                    <a:pt x="1721861" y="3444616"/>
                    <a:pt x="1689461" y="3443347"/>
                    <a:pt x="1657061" y="3442077"/>
                  </a:cubicBezTo>
                  <a:cubicBezTo>
                    <a:pt x="1637261" y="3442077"/>
                    <a:pt x="1619261" y="3443347"/>
                    <a:pt x="1599461" y="3443347"/>
                  </a:cubicBezTo>
                  <a:cubicBezTo>
                    <a:pt x="1549061" y="3442077"/>
                    <a:pt x="1410461" y="3443347"/>
                    <a:pt x="1360061" y="3442077"/>
                  </a:cubicBezTo>
                  <a:cubicBezTo>
                    <a:pt x="1324061" y="3440807"/>
                    <a:pt x="604060" y="3449697"/>
                    <a:pt x="568060" y="3448427"/>
                  </a:cubicBezTo>
                  <a:cubicBezTo>
                    <a:pt x="559060" y="3448427"/>
                    <a:pt x="548260" y="3449697"/>
                    <a:pt x="539260" y="3449697"/>
                  </a:cubicBezTo>
                  <a:cubicBezTo>
                    <a:pt x="517660" y="3449697"/>
                    <a:pt x="497860" y="3450966"/>
                    <a:pt x="476260" y="3450966"/>
                  </a:cubicBezTo>
                  <a:cubicBezTo>
                    <a:pt x="422260" y="3450966"/>
                    <a:pt x="370060" y="3449697"/>
                    <a:pt x="316060" y="3448427"/>
                  </a:cubicBezTo>
                  <a:cubicBezTo>
                    <a:pt x="283659" y="3447157"/>
                    <a:pt x="251259" y="3445887"/>
                    <a:pt x="220659" y="3444616"/>
                  </a:cubicBezTo>
                  <a:cubicBezTo>
                    <a:pt x="163059" y="3443347"/>
                    <a:pt x="105459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459" y="30480"/>
                    <a:pt x="89259" y="29210"/>
                  </a:cubicBezTo>
                  <a:cubicBezTo>
                    <a:pt x="137859" y="25400"/>
                    <a:pt x="186459" y="22860"/>
                    <a:pt x="236859" y="20320"/>
                  </a:cubicBezTo>
                  <a:cubicBezTo>
                    <a:pt x="271059" y="17780"/>
                    <a:pt x="305260" y="16510"/>
                    <a:pt x="337660" y="13970"/>
                  </a:cubicBezTo>
                  <a:cubicBezTo>
                    <a:pt x="370060" y="11430"/>
                    <a:pt x="404260" y="8890"/>
                    <a:pt x="436660" y="8890"/>
                  </a:cubicBezTo>
                  <a:cubicBezTo>
                    <a:pt x="472660" y="7620"/>
                    <a:pt x="508660" y="10160"/>
                    <a:pt x="544660" y="8890"/>
                  </a:cubicBezTo>
                  <a:cubicBezTo>
                    <a:pt x="589660" y="8890"/>
                    <a:pt x="1405061" y="6350"/>
                    <a:pt x="1450061" y="5080"/>
                  </a:cubicBezTo>
                  <a:cubicBezTo>
                    <a:pt x="1493261" y="3810"/>
                    <a:pt x="1536461" y="2540"/>
                    <a:pt x="1581461" y="2540"/>
                  </a:cubicBezTo>
                  <a:cubicBezTo>
                    <a:pt x="1655261" y="1270"/>
                    <a:pt x="1727261" y="0"/>
                    <a:pt x="1801061" y="0"/>
                  </a:cubicBezTo>
                  <a:cubicBezTo>
                    <a:pt x="1831661" y="0"/>
                    <a:pt x="1864061" y="2540"/>
                    <a:pt x="1894661" y="2540"/>
                  </a:cubicBezTo>
                  <a:cubicBezTo>
                    <a:pt x="1979262" y="3810"/>
                    <a:pt x="2065662" y="5080"/>
                    <a:pt x="2150262" y="7620"/>
                  </a:cubicBezTo>
                  <a:cubicBezTo>
                    <a:pt x="2195262" y="8890"/>
                    <a:pt x="2240262" y="12700"/>
                    <a:pt x="2285262" y="16510"/>
                  </a:cubicBezTo>
                  <a:cubicBezTo>
                    <a:pt x="2296062" y="16510"/>
                    <a:pt x="2306862" y="16510"/>
                    <a:pt x="2315862" y="16510"/>
                  </a:cubicBezTo>
                  <a:cubicBezTo>
                    <a:pt x="2329460" y="17780"/>
                    <a:pt x="2338349" y="20320"/>
                    <a:pt x="2348510" y="21590"/>
                  </a:cubicBezTo>
                  <a:close/>
                  <a:moveTo>
                    <a:pt x="2358670" y="3436997"/>
                  </a:moveTo>
                  <a:cubicBezTo>
                    <a:pt x="2359940" y="3420487"/>
                    <a:pt x="2361210" y="3407787"/>
                    <a:pt x="2361210" y="3395087"/>
                  </a:cubicBezTo>
                  <a:cubicBezTo>
                    <a:pt x="2359940" y="3245908"/>
                    <a:pt x="2358670" y="3104722"/>
                    <a:pt x="2358670" y="2952881"/>
                  </a:cubicBezTo>
                  <a:cubicBezTo>
                    <a:pt x="2358670" y="2883620"/>
                    <a:pt x="2361210" y="2814359"/>
                    <a:pt x="2359940" y="2745098"/>
                  </a:cubicBezTo>
                  <a:cubicBezTo>
                    <a:pt x="2359940" y="2681165"/>
                    <a:pt x="2358670" y="2614568"/>
                    <a:pt x="2357399" y="2550635"/>
                  </a:cubicBezTo>
                  <a:cubicBezTo>
                    <a:pt x="2352320" y="2452071"/>
                    <a:pt x="2340890" y="411538"/>
                    <a:pt x="2340890" y="312974"/>
                  </a:cubicBezTo>
                  <a:cubicBezTo>
                    <a:pt x="2338349" y="230394"/>
                    <a:pt x="2335810" y="145149"/>
                    <a:pt x="2333270" y="63500"/>
                  </a:cubicBezTo>
                  <a:cubicBezTo>
                    <a:pt x="2331999" y="44450"/>
                    <a:pt x="2330730" y="43180"/>
                    <a:pt x="2310462" y="41910"/>
                  </a:cubicBezTo>
                  <a:cubicBezTo>
                    <a:pt x="2305062" y="41910"/>
                    <a:pt x="2301462" y="41910"/>
                    <a:pt x="2296062" y="40640"/>
                  </a:cubicBezTo>
                  <a:cubicBezTo>
                    <a:pt x="2251062" y="36830"/>
                    <a:pt x="2204262" y="31750"/>
                    <a:pt x="2159262" y="30480"/>
                  </a:cubicBezTo>
                  <a:cubicBezTo>
                    <a:pt x="2049462" y="26670"/>
                    <a:pt x="1937862" y="25400"/>
                    <a:pt x="1828061" y="22860"/>
                  </a:cubicBezTo>
                  <a:cubicBezTo>
                    <a:pt x="1811861" y="22860"/>
                    <a:pt x="1793861" y="22860"/>
                    <a:pt x="1777661" y="22860"/>
                  </a:cubicBezTo>
                  <a:cubicBezTo>
                    <a:pt x="1750661" y="22860"/>
                    <a:pt x="1723661" y="22860"/>
                    <a:pt x="1698461" y="22860"/>
                  </a:cubicBezTo>
                  <a:cubicBezTo>
                    <a:pt x="1640861" y="22860"/>
                    <a:pt x="1583261" y="22860"/>
                    <a:pt x="1527461" y="24130"/>
                  </a:cubicBezTo>
                  <a:cubicBezTo>
                    <a:pt x="1478861" y="25400"/>
                    <a:pt x="659860" y="29210"/>
                    <a:pt x="611260" y="29210"/>
                  </a:cubicBezTo>
                  <a:cubicBezTo>
                    <a:pt x="532060" y="29210"/>
                    <a:pt x="452860" y="26670"/>
                    <a:pt x="373660" y="33020"/>
                  </a:cubicBezTo>
                  <a:cubicBezTo>
                    <a:pt x="332260" y="36830"/>
                    <a:pt x="292660" y="36830"/>
                    <a:pt x="253059" y="38100"/>
                  </a:cubicBezTo>
                  <a:cubicBezTo>
                    <a:pt x="184659" y="41910"/>
                    <a:pt x="116259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059" y="3419217"/>
                    <a:pt x="89259" y="3420487"/>
                    <a:pt x="112659" y="3420487"/>
                  </a:cubicBezTo>
                  <a:cubicBezTo>
                    <a:pt x="146859" y="3420487"/>
                    <a:pt x="182859" y="3417947"/>
                    <a:pt x="217059" y="3420487"/>
                  </a:cubicBezTo>
                  <a:cubicBezTo>
                    <a:pt x="272859" y="3424297"/>
                    <a:pt x="328660" y="3426837"/>
                    <a:pt x="384460" y="3425567"/>
                  </a:cubicBezTo>
                  <a:cubicBezTo>
                    <a:pt x="420460" y="3424297"/>
                    <a:pt x="454660" y="3426837"/>
                    <a:pt x="490660" y="3426837"/>
                  </a:cubicBezTo>
                  <a:cubicBezTo>
                    <a:pt x="542860" y="3426837"/>
                    <a:pt x="595060" y="3425567"/>
                    <a:pt x="647260" y="3426837"/>
                  </a:cubicBezTo>
                  <a:cubicBezTo>
                    <a:pt x="724660" y="3428107"/>
                    <a:pt x="1574261" y="3417947"/>
                    <a:pt x="1653461" y="3420487"/>
                  </a:cubicBezTo>
                  <a:cubicBezTo>
                    <a:pt x="1687661" y="3421757"/>
                    <a:pt x="1721861" y="3423027"/>
                    <a:pt x="1754261" y="3423027"/>
                  </a:cubicBezTo>
                  <a:cubicBezTo>
                    <a:pt x="1813661" y="3425567"/>
                    <a:pt x="1871262" y="3421757"/>
                    <a:pt x="1930662" y="3425567"/>
                  </a:cubicBezTo>
                  <a:cubicBezTo>
                    <a:pt x="1979262" y="3428107"/>
                    <a:pt x="2027862" y="3428107"/>
                    <a:pt x="2076462" y="3430647"/>
                  </a:cubicBezTo>
                  <a:cubicBezTo>
                    <a:pt x="2148462" y="3434457"/>
                    <a:pt x="2220462" y="3436997"/>
                    <a:pt x="2292462" y="3438267"/>
                  </a:cubicBezTo>
                  <a:cubicBezTo>
                    <a:pt x="2319462" y="3438267"/>
                    <a:pt x="2338349" y="3436997"/>
                    <a:pt x="2358670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50631" y="1383345"/>
            <a:ext cx="5626461" cy="8011333"/>
            <a:chOff x="0" y="0"/>
            <a:chExt cx="2427226" cy="34560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0160" y="16510"/>
              <a:ext cx="2404366" cy="3428107"/>
            </a:xfrm>
            <a:custGeom>
              <a:avLst/>
              <a:gdLst/>
              <a:ahLst/>
              <a:cxnLst/>
              <a:rect r="r" b="b" t="t" l="l"/>
              <a:pathLst>
                <a:path h="3428107" w="2404366">
                  <a:moveTo>
                    <a:pt x="2404366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96813" y="0"/>
                  </a:lnTo>
                  <a:lnTo>
                    <a:pt x="2385316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3810" y="0"/>
              <a:ext cx="2433576" cy="3454777"/>
            </a:xfrm>
            <a:custGeom>
              <a:avLst/>
              <a:gdLst/>
              <a:ahLst/>
              <a:cxnLst/>
              <a:rect r="r" b="b" t="t" l="l"/>
              <a:pathLst>
                <a:path h="3454777" w="2433576">
                  <a:moveTo>
                    <a:pt x="2399286" y="21590"/>
                  </a:moveTo>
                  <a:cubicBezTo>
                    <a:pt x="2400556" y="34290"/>
                    <a:pt x="2400556" y="44450"/>
                    <a:pt x="2401826" y="54610"/>
                  </a:cubicBezTo>
                  <a:cubicBezTo>
                    <a:pt x="2404366" y="115847"/>
                    <a:pt x="2405636" y="190435"/>
                    <a:pt x="2408176" y="262360"/>
                  </a:cubicBezTo>
                  <a:cubicBezTo>
                    <a:pt x="2408176" y="366252"/>
                    <a:pt x="2420876" y="2414777"/>
                    <a:pt x="2427226" y="2518668"/>
                  </a:cubicBezTo>
                  <a:cubicBezTo>
                    <a:pt x="2433576" y="2675837"/>
                    <a:pt x="2429766" y="2835670"/>
                    <a:pt x="2429766" y="2992839"/>
                  </a:cubicBezTo>
                  <a:cubicBezTo>
                    <a:pt x="2429766" y="3131361"/>
                    <a:pt x="2431036" y="3259227"/>
                    <a:pt x="2432306" y="3393816"/>
                  </a:cubicBezTo>
                  <a:cubicBezTo>
                    <a:pt x="2432306" y="3415407"/>
                    <a:pt x="2432306" y="3429377"/>
                    <a:pt x="2432306" y="3453507"/>
                  </a:cubicBezTo>
                  <a:cubicBezTo>
                    <a:pt x="2409446" y="3453507"/>
                    <a:pt x="2389126" y="3454777"/>
                    <a:pt x="2366474" y="3453507"/>
                  </a:cubicBezTo>
                  <a:cubicBezTo>
                    <a:pt x="2246856" y="3448427"/>
                    <a:pt x="2125398" y="3454777"/>
                    <a:pt x="2005780" y="3449697"/>
                  </a:cubicBezTo>
                  <a:cubicBezTo>
                    <a:pt x="1934010" y="3445887"/>
                    <a:pt x="1864080" y="3448427"/>
                    <a:pt x="1792309" y="3445887"/>
                  </a:cubicBezTo>
                  <a:cubicBezTo>
                    <a:pt x="1759184" y="3444616"/>
                    <a:pt x="1726059" y="3443347"/>
                    <a:pt x="1692934" y="3442077"/>
                  </a:cubicBezTo>
                  <a:cubicBezTo>
                    <a:pt x="1672691" y="3442077"/>
                    <a:pt x="1654289" y="3443347"/>
                    <a:pt x="1634046" y="3443347"/>
                  </a:cubicBezTo>
                  <a:cubicBezTo>
                    <a:pt x="1582518" y="3442077"/>
                    <a:pt x="1440817" y="3443347"/>
                    <a:pt x="1389290" y="3442077"/>
                  </a:cubicBezTo>
                  <a:cubicBezTo>
                    <a:pt x="1352484" y="3440807"/>
                    <a:pt x="616376" y="3449697"/>
                    <a:pt x="579571" y="3448427"/>
                  </a:cubicBezTo>
                  <a:cubicBezTo>
                    <a:pt x="570369" y="3448427"/>
                    <a:pt x="559328" y="3449697"/>
                    <a:pt x="550126" y="3449697"/>
                  </a:cubicBezTo>
                  <a:cubicBezTo>
                    <a:pt x="528043" y="3449697"/>
                    <a:pt x="507800" y="3450966"/>
                    <a:pt x="485717" y="3450966"/>
                  </a:cubicBezTo>
                  <a:cubicBezTo>
                    <a:pt x="430509" y="3450966"/>
                    <a:pt x="377141" y="3449697"/>
                    <a:pt x="321933" y="3448427"/>
                  </a:cubicBezTo>
                  <a:cubicBezTo>
                    <a:pt x="288808" y="3447157"/>
                    <a:pt x="255683" y="3445887"/>
                    <a:pt x="224398" y="3444616"/>
                  </a:cubicBezTo>
                  <a:cubicBezTo>
                    <a:pt x="165510" y="3443347"/>
                    <a:pt x="106621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614" y="30480"/>
                    <a:pt x="90059" y="29210"/>
                  </a:cubicBezTo>
                  <a:cubicBezTo>
                    <a:pt x="139746" y="25400"/>
                    <a:pt x="189433" y="22860"/>
                    <a:pt x="240961" y="20320"/>
                  </a:cubicBezTo>
                  <a:cubicBezTo>
                    <a:pt x="275926" y="17780"/>
                    <a:pt x="310891" y="16510"/>
                    <a:pt x="344016" y="13970"/>
                  </a:cubicBezTo>
                  <a:cubicBezTo>
                    <a:pt x="377141" y="11430"/>
                    <a:pt x="412106" y="8890"/>
                    <a:pt x="445231" y="8890"/>
                  </a:cubicBezTo>
                  <a:cubicBezTo>
                    <a:pt x="482036" y="7620"/>
                    <a:pt x="518842" y="10160"/>
                    <a:pt x="555647" y="8890"/>
                  </a:cubicBezTo>
                  <a:cubicBezTo>
                    <a:pt x="601654" y="8890"/>
                    <a:pt x="1435296" y="6350"/>
                    <a:pt x="1481303" y="5080"/>
                  </a:cubicBezTo>
                  <a:cubicBezTo>
                    <a:pt x="1525470" y="3810"/>
                    <a:pt x="1569636" y="2540"/>
                    <a:pt x="1615643" y="2540"/>
                  </a:cubicBezTo>
                  <a:cubicBezTo>
                    <a:pt x="1691094" y="1270"/>
                    <a:pt x="1764705" y="0"/>
                    <a:pt x="1840156" y="0"/>
                  </a:cubicBezTo>
                  <a:cubicBezTo>
                    <a:pt x="1871441" y="0"/>
                    <a:pt x="1904565" y="2540"/>
                    <a:pt x="1935850" y="2540"/>
                  </a:cubicBezTo>
                  <a:cubicBezTo>
                    <a:pt x="2022343" y="3810"/>
                    <a:pt x="2110676" y="5080"/>
                    <a:pt x="2197169" y="7620"/>
                  </a:cubicBezTo>
                  <a:cubicBezTo>
                    <a:pt x="2243175" y="8890"/>
                    <a:pt x="2289182" y="12700"/>
                    <a:pt x="2335189" y="16510"/>
                  </a:cubicBezTo>
                  <a:cubicBezTo>
                    <a:pt x="2346230" y="16510"/>
                    <a:pt x="2357272" y="16510"/>
                    <a:pt x="2366474" y="16510"/>
                  </a:cubicBezTo>
                  <a:cubicBezTo>
                    <a:pt x="2380236" y="17780"/>
                    <a:pt x="2389126" y="20320"/>
                    <a:pt x="2399286" y="21590"/>
                  </a:cubicBezTo>
                  <a:close/>
                  <a:moveTo>
                    <a:pt x="2409446" y="3436997"/>
                  </a:moveTo>
                  <a:cubicBezTo>
                    <a:pt x="2410716" y="3420487"/>
                    <a:pt x="2411986" y="3407787"/>
                    <a:pt x="2411986" y="3395087"/>
                  </a:cubicBezTo>
                  <a:cubicBezTo>
                    <a:pt x="2410716" y="3245908"/>
                    <a:pt x="2409446" y="3104722"/>
                    <a:pt x="2409446" y="2952881"/>
                  </a:cubicBezTo>
                  <a:cubicBezTo>
                    <a:pt x="2409446" y="2883620"/>
                    <a:pt x="2411986" y="2814359"/>
                    <a:pt x="2410716" y="2745098"/>
                  </a:cubicBezTo>
                  <a:cubicBezTo>
                    <a:pt x="2410716" y="2681165"/>
                    <a:pt x="2409446" y="2614568"/>
                    <a:pt x="2408176" y="2550635"/>
                  </a:cubicBezTo>
                  <a:cubicBezTo>
                    <a:pt x="2403096" y="2452071"/>
                    <a:pt x="2391666" y="411538"/>
                    <a:pt x="2391666" y="312974"/>
                  </a:cubicBezTo>
                  <a:cubicBezTo>
                    <a:pt x="2389126" y="230394"/>
                    <a:pt x="2386586" y="145149"/>
                    <a:pt x="2384046" y="63500"/>
                  </a:cubicBezTo>
                  <a:cubicBezTo>
                    <a:pt x="2382776" y="44450"/>
                    <a:pt x="2381506" y="43180"/>
                    <a:pt x="2360953" y="41910"/>
                  </a:cubicBezTo>
                  <a:cubicBezTo>
                    <a:pt x="2355432" y="41910"/>
                    <a:pt x="2351751" y="41910"/>
                    <a:pt x="2346230" y="40640"/>
                  </a:cubicBezTo>
                  <a:cubicBezTo>
                    <a:pt x="2300224" y="36830"/>
                    <a:pt x="2252377" y="31750"/>
                    <a:pt x="2206370" y="30480"/>
                  </a:cubicBezTo>
                  <a:cubicBezTo>
                    <a:pt x="2094113" y="26670"/>
                    <a:pt x="1980017" y="25400"/>
                    <a:pt x="1867760" y="22860"/>
                  </a:cubicBezTo>
                  <a:cubicBezTo>
                    <a:pt x="1851198" y="22860"/>
                    <a:pt x="1832795" y="22860"/>
                    <a:pt x="1816233" y="22860"/>
                  </a:cubicBezTo>
                  <a:cubicBezTo>
                    <a:pt x="1788628" y="22860"/>
                    <a:pt x="1761024" y="22860"/>
                    <a:pt x="1735261" y="22860"/>
                  </a:cubicBezTo>
                  <a:cubicBezTo>
                    <a:pt x="1676372" y="22860"/>
                    <a:pt x="1617483" y="22860"/>
                    <a:pt x="1560435" y="24130"/>
                  </a:cubicBezTo>
                  <a:cubicBezTo>
                    <a:pt x="1510747" y="25400"/>
                    <a:pt x="673424" y="29210"/>
                    <a:pt x="623737" y="29210"/>
                  </a:cubicBezTo>
                  <a:cubicBezTo>
                    <a:pt x="542765" y="29210"/>
                    <a:pt x="461793" y="26670"/>
                    <a:pt x="380821" y="33020"/>
                  </a:cubicBezTo>
                  <a:cubicBezTo>
                    <a:pt x="338495" y="36830"/>
                    <a:pt x="298009" y="36830"/>
                    <a:pt x="257523" y="38100"/>
                  </a:cubicBezTo>
                  <a:cubicBezTo>
                    <a:pt x="187593" y="41910"/>
                    <a:pt x="117663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295" y="3419217"/>
                    <a:pt x="90059" y="3420487"/>
                    <a:pt x="113982" y="3420487"/>
                  </a:cubicBezTo>
                  <a:cubicBezTo>
                    <a:pt x="148947" y="3420487"/>
                    <a:pt x="185753" y="3417947"/>
                    <a:pt x="220718" y="3420487"/>
                  </a:cubicBezTo>
                  <a:cubicBezTo>
                    <a:pt x="277766" y="3424297"/>
                    <a:pt x="334815" y="3426837"/>
                    <a:pt x="391863" y="3425567"/>
                  </a:cubicBezTo>
                  <a:cubicBezTo>
                    <a:pt x="428668" y="3424297"/>
                    <a:pt x="463633" y="3426837"/>
                    <a:pt x="500439" y="3426837"/>
                  </a:cubicBezTo>
                  <a:cubicBezTo>
                    <a:pt x="553807" y="3426837"/>
                    <a:pt x="607175" y="3425567"/>
                    <a:pt x="660542" y="3426837"/>
                  </a:cubicBezTo>
                  <a:cubicBezTo>
                    <a:pt x="739674" y="3428107"/>
                    <a:pt x="1608282" y="3417947"/>
                    <a:pt x="1689254" y="3420487"/>
                  </a:cubicBezTo>
                  <a:cubicBezTo>
                    <a:pt x="1724219" y="3421757"/>
                    <a:pt x="1759184" y="3423027"/>
                    <a:pt x="1792309" y="3423027"/>
                  </a:cubicBezTo>
                  <a:cubicBezTo>
                    <a:pt x="1853038" y="3425567"/>
                    <a:pt x="1911926" y="3421757"/>
                    <a:pt x="1972656" y="3425567"/>
                  </a:cubicBezTo>
                  <a:cubicBezTo>
                    <a:pt x="2022343" y="3428107"/>
                    <a:pt x="2072030" y="3428107"/>
                    <a:pt x="2121717" y="3430647"/>
                  </a:cubicBezTo>
                  <a:cubicBezTo>
                    <a:pt x="2195328" y="3434457"/>
                    <a:pt x="2268939" y="3436997"/>
                    <a:pt x="2342550" y="3438267"/>
                  </a:cubicBezTo>
                  <a:cubicBezTo>
                    <a:pt x="2370154" y="3438267"/>
                    <a:pt x="2389126" y="3436997"/>
                    <a:pt x="2409446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238591" y="1383345"/>
            <a:ext cx="5391057" cy="8011333"/>
            <a:chOff x="0" y="0"/>
            <a:chExt cx="2325673" cy="34560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160" y="16510"/>
              <a:ext cx="2302813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02813">
                  <a:moveTo>
                    <a:pt x="2302813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46168" y="0"/>
                  </a:lnTo>
                  <a:lnTo>
                    <a:pt x="2283763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3810" y="0"/>
              <a:ext cx="2332023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32023">
                  <a:moveTo>
                    <a:pt x="2297733" y="21590"/>
                  </a:moveTo>
                  <a:cubicBezTo>
                    <a:pt x="2299003" y="34290"/>
                    <a:pt x="2299003" y="44450"/>
                    <a:pt x="2300273" y="54610"/>
                  </a:cubicBezTo>
                  <a:cubicBezTo>
                    <a:pt x="2302813" y="115847"/>
                    <a:pt x="2304083" y="190435"/>
                    <a:pt x="2306623" y="262360"/>
                  </a:cubicBezTo>
                  <a:cubicBezTo>
                    <a:pt x="2306623" y="366252"/>
                    <a:pt x="2319323" y="2414777"/>
                    <a:pt x="2325673" y="2518668"/>
                  </a:cubicBezTo>
                  <a:cubicBezTo>
                    <a:pt x="2332023" y="2675837"/>
                    <a:pt x="2328213" y="2835670"/>
                    <a:pt x="2328213" y="2992839"/>
                  </a:cubicBezTo>
                  <a:cubicBezTo>
                    <a:pt x="2328213" y="3131361"/>
                    <a:pt x="2329483" y="3259227"/>
                    <a:pt x="2330753" y="3393816"/>
                  </a:cubicBezTo>
                  <a:cubicBezTo>
                    <a:pt x="2330753" y="3415407"/>
                    <a:pt x="2330753" y="3429377"/>
                    <a:pt x="2330753" y="3453507"/>
                  </a:cubicBezTo>
                  <a:cubicBezTo>
                    <a:pt x="2307893" y="3453507"/>
                    <a:pt x="2287573" y="3454777"/>
                    <a:pt x="2265251" y="3453507"/>
                  </a:cubicBezTo>
                  <a:cubicBezTo>
                    <a:pt x="2150868" y="3448427"/>
                    <a:pt x="2034725" y="3454777"/>
                    <a:pt x="1920343" y="3449697"/>
                  </a:cubicBezTo>
                  <a:cubicBezTo>
                    <a:pt x="1851713" y="3445887"/>
                    <a:pt x="1784843" y="3448427"/>
                    <a:pt x="1716214" y="3445887"/>
                  </a:cubicBezTo>
                  <a:cubicBezTo>
                    <a:pt x="1684538" y="3444616"/>
                    <a:pt x="1652863" y="3443347"/>
                    <a:pt x="1621188" y="3442077"/>
                  </a:cubicBezTo>
                  <a:cubicBezTo>
                    <a:pt x="1601831" y="3442077"/>
                    <a:pt x="1584234" y="3443347"/>
                    <a:pt x="1564876" y="3443347"/>
                  </a:cubicBezTo>
                  <a:cubicBezTo>
                    <a:pt x="1515604" y="3442077"/>
                    <a:pt x="1380104" y="3443347"/>
                    <a:pt x="1330832" y="3442077"/>
                  </a:cubicBezTo>
                  <a:cubicBezTo>
                    <a:pt x="1295637" y="3440807"/>
                    <a:pt x="591744" y="3449697"/>
                    <a:pt x="556549" y="3448427"/>
                  </a:cubicBezTo>
                  <a:cubicBezTo>
                    <a:pt x="547750" y="3448427"/>
                    <a:pt x="537192" y="3449697"/>
                    <a:pt x="528393" y="3449697"/>
                  </a:cubicBezTo>
                  <a:cubicBezTo>
                    <a:pt x="507277" y="3449697"/>
                    <a:pt x="487920" y="3450966"/>
                    <a:pt x="466803" y="3450966"/>
                  </a:cubicBezTo>
                  <a:cubicBezTo>
                    <a:pt x="414011" y="3450966"/>
                    <a:pt x="362978" y="3449697"/>
                    <a:pt x="310186" y="3448427"/>
                  </a:cubicBezTo>
                  <a:cubicBezTo>
                    <a:pt x="278511" y="3447157"/>
                    <a:pt x="246836" y="3445887"/>
                    <a:pt x="216921" y="3444616"/>
                  </a:cubicBezTo>
                  <a:cubicBezTo>
                    <a:pt x="160609" y="3443347"/>
                    <a:pt x="104298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304" y="30480"/>
                    <a:pt x="88460" y="29210"/>
                  </a:cubicBezTo>
                  <a:cubicBezTo>
                    <a:pt x="135973" y="25400"/>
                    <a:pt x="183486" y="22860"/>
                    <a:pt x="232758" y="20320"/>
                  </a:cubicBezTo>
                  <a:cubicBezTo>
                    <a:pt x="266193" y="17780"/>
                    <a:pt x="299628" y="16510"/>
                    <a:pt x="331303" y="13970"/>
                  </a:cubicBezTo>
                  <a:cubicBezTo>
                    <a:pt x="362978" y="11430"/>
                    <a:pt x="396413" y="8890"/>
                    <a:pt x="428089" y="8890"/>
                  </a:cubicBezTo>
                  <a:cubicBezTo>
                    <a:pt x="463283" y="7620"/>
                    <a:pt x="498478" y="10160"/>
                    <a:pt x="533673" y="8890"/>
                  </a:cubicBezTo>
                  <a:cubicBezTo>
                    <a:pt x="577666" y="8890"/>
                    <a:pt x="1374825" y="6350"/>
                    <a:pt x="1418819" y="5080"/>
                  </a:cubicBezTo>
                  <a:cubicBezTo>
                    <a:pt x="1461052" y="3810"/>
                    <a:pt x="1503286" y="2540"/>
                    <a:pt x="1547279" y="2540"/>
                  </a:cubicBezTo>
                  <a:cubicBezTo>
                    <a:pt x="1619428" y="1270"/>
                    <a:pt x="1689818" y="0"/>
                    <a:pt x="1761967" y="0"/>
                  </a:cubicBezTo>
                  <a:cubicBezTo>
                    <a:pt x="1791882" y="0"/>
                    <a:pt x="1823557" y="2540"/>
                    <a:pt x="1853473" y="2540"/>
                  </a:cubicBezTo>
                  <a:cubicBezTo>
                    <a:pt x="1936180" y="3810"/>
                    <a:pt x="2020647" y="5080"/>
                    <a:pt x="2103355" y="7620"/>
                  </a:cubicBezTo>
                  <a:cubicBezTo>
                    <a:pt x="2147348" y="8890"/>
                    <a:pt x="2191342" y="12700"/>
                    <a:pt x="2235335" y="16510"/>
                  </a:cubicBezTo>
                  <a:cubicBezTo>
                    <a:pt x="2245893" y="16510"/>
                    <a:pt x="2256452" y="16510"/>
                    <a:pt x="2265251" y="16510"/>
                  </a:cubicBezTo>
                  <a:cubicBezTo>
                    <a:pt x="2278683" y="17780"/>
                    <a:pt x="2287573" y="20320"/>
                    <a:pt x="2297733" y="21590"/>
                  </a:cubicBezTo>
                  <a:close/>
                  <a:moveTo>
                    <a:pt x="2307893" y="3436997"/>
                  </a:moveTo>
                  <a:cubicBezTo>
                    <a:pt x="2309163" y="3420487"/>
                    <a:pt x="2310433" y="3407787"/>
                    <a:pt x="2310433" y="3395087"/>
                  </a:cubicBezTo>
                  <a:cubicBezTo>
                    <a:pt x="2309163" y="3245908"/>
                    <a:pt x="2307893" y="3104722"/>
                    <a:pt x="2307893" y="2952881"/>
                  </a:cubicBezTo>
                  <a:cubicBezTo>
                    <a:pt x="2307893" y="2883620"/>
                    <a:pt x="2310433" y="2814359"/>
                    <a:pt x="2309163" y="2745098"/>
                  </a:cubicBezTo>
                  <a:cubicBezTo>
                    <a:pt x="2309163" y="2681165"/>
                    <a:pt x="2307893" y="2614568"/>
                    <a:pt x="2306623" y="2550635"/>
                  </a:cubicBezTo>
                  <a:cubicBezTo>
                    <a:pt x="2301543" y="2452071"/>
                    <a:pt x="2290113" y="411538"/>
                    <a:pt x="2290113" y="312974"/>
                  </a:cubicBezTo>
                  <a:cubicBezTo>
                    <a:pt x="2287573" y="230394"/>
                    <a:pt x="2285033" y="145149"/>
                    <a:pt x="2282493" y="63500"/>
                  </a:cubicBezTo>
                  <a:cubicBezTo>
                    <a:pt x="2281223" y="44450"/>
                    <a:pt x="2279953" y="43180"/>
                    <a:pt x="2259971" y="41910"/>
                  </a:cubicBezTo>
                  <a:cubicBezTo>
                    <a:pt x="2254692" y="41910"/>
                    <a:pt x="2251173" y="41910"/>
                    <a:pt x="2245893" y="40640"/>
                  </a:cubicBezTo>
                  <a:cubicBezTo>
                    <a:pt x="2201900" y="36830"/>
                    <a:pt x="2156147" y="31750"/>
                    <a:pt x="2112154" y="30480"/>
                  </a:cubicBezTo>
                  <a:cubicBezTo>
                    <a:pt x="2004810" y="26670"/>
                    <a:pt x="1895707" y="25400"/>
                    <a:pt x="1788363" y="22860"/>
                  </a:cubicBezTo>
                  <a:cubicBezTo>
                    <a:pt x="1772525" y="22860"/>
                    <a:pt x="1754928" y="22860"/>
                    <a:pt x="1739090" y="22860"/>
                  </a:cubicBezTo>
                  <a:cubicBezTo>
                    <a:pt x="1712694" y="22860"/>
                    <a:pt x="1686298" y="22860"/>
                    <a:pt x="1661662" y="22860"/>
                  </a:cubicBezTo>
                  <a:cubicBezTo>
                    <a:pt x="1605351" y="22860"/>
                    <a:pt x="1549039" y="22860"/>
                    <a:pt x="1494487" y="24130"/>
                  </a:cubicBezTo>
                  <a:cubicBezTo>
                    <a:pt x="1446974" y="25400"/>
                    <a:pt x="646296" y="29210"/>
                    <a:pt x="598783" y="29210"/>
                  </a:cubicBezTo>
                  <a:cubicBezTo>
                    <a:pt x="521355" y="29210"/>
                    <a:pt x="443926" y="26670"/>
                    <a:pt x="366498" y="33020"/>
                  </a:cubicBezTo>
                  <a:cubicBezTo>
                    <a:pt x="326024" y="36830"/>
                    <a:pt x="287310" y="36830"/>
                    <a:pt x="248596" y="38100"/>
                  </a:cubicBezTo>
                  <a:cubicBezTo>
                    <a:pt x="181726" y="41910"/>
                    <a:pt x="114856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3824" y="3419217"/>
                    <a:pt x="88460" y="3420487"/>
                    <a:pt x="111337" y="3420487"/>
                  </a:cubicBezTo>
                  <a:cubicBezTo>
                    <a:pt x="144772" y="3420487"/>
                    <a:pt x="179966" y="3417947"/>
                    <a:pt x="213401" y="3420487"/>
                  </a:cubicBezTo>
                  <a:cubicBezTo>
                    <a:pt x="267953" y="3424297"/>
                    <a:pt x="322505" y="3426837"/>
                    <a:pt x="377056" y="3425567"/>
                  </a:cubicBezTo>
                  <a:cubicBezTo>
                    <a:pt x="412251" y="3424297"/>
                    <a:pt x="445686" y="3426837"/>
                    <a:pt x="480881" y="3426837"/>
                  </a:cubicBezTo>
                  <a:cubicBezTo>
                    <a:pt x="531913" y="3426837"/>
                    <a:pt x="582945" y="3425567"/>
                    <a:pt x="633977" y="3426837"/>
                  </a:cubicBezTo>
                  <a:cubicBezTo>
                    <a:pt x="709646" y="3428107"/>
                    <a:pt x="1540240" y="3417947"/>
                    <a:pt x="1617669" y="3420487"/>
                  </a:cubicBezTo>
                  <a:cubicBezTo>
                    <a:pt x="1651103" y="3421757"/>
                    <a:pt x="1684538" y="3423027"/>
                    <a:pt x="1716214" y="3423027"/>
                  </a:cubicBezTo>
                  <a:cubicBezTo>
                    <a:pt x="1774285" y="3425567"/>
                    <a:pt x="1830596" y="3421757"/>
                    <a:pt x="1888668" y="3425567"/>
                  </a:cubicBezTo>
                  <a:cubicBezTo>
                    <a:pt x="1936180" y="3428107"/>
                    <a:pt x="1983693" y="3428107"/>
                    <a:pt x="2031206" y="3430647"/>
                  </a:cubicBezTo>
                  <a:cubicBezTo>
                    <a:pt x="2101595" y="3434457"/>
                    <a:pt x="2171985" y="3436997"/>
                    <a:pt x="2242374" y="3438267"/>
                  </a:cubicBezTo>
                  <a:cubicBezTo>
                    <a:pt x="2268770" y="3438267"/>
                    <a:pt x="2287573" y="3436997"/>
                    <a:pt x="2307893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sp>
        <p:nvSpPr>
          <p:cNvPr name="Freeform 14" id="14"/>
          <p:cNvSpPr/>
          <p:nvPr/>
        </p:nvSpPr>
        <p:spPr>
          <a:xfrm flipH="true" flipV="false" rot="-474579">
            <a:off x="355931" y="349284"/>
            <a:ext cx="1358832" cy="1358832"/>
          </a:xfrm>
          <a:custGeom>
            <a:avLst/>
            <a:gdLst/>
            <a:ahLst/>
            <a:cxnLst/>
            <a:rect r="r" b="b" t="t" l="l"/>
            <a:pathLst>
              <a:path h="1358832" w="1358832">
                <a:moveTo>
                  <a:pt x="1358832" y="0"/>
                </a:moveTo>
                <a:lnTo>
                  <a:pt x="0" y="0"/>
                </a:lnTo>
                <a:lnTo>
                  <a:pt x="0" y="1358832"/>
                </a:lnTo>
                <a:lnTo>
                  <a:pt x="1358832" y="1358832"/>
                </a:lnTo>
                <a:lnTo>
                  <a:pt x="1358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89735" y="201211"/>
            <a:ext cx="1539130" cy="1654979"/>
          </a:xfrm>
          <a:custGeom>
            <a:avLst/>
            <a:gdLst/>
            <a:ahLst/>
            <a:cxnLst/>
            <a:rect r="r" b="b" t="t" l="l"/>
            <a:pathLst>
              <a:path h="1654979" w="1539130">
                <a:moveTo>
                  <a:pt x="0" y="0"/>
                </a:moveTo>
                <a:lnTo>
                  <a:pt x="1539130" y="0"/>
                </a:lnTo>
                <a:lnTo>
                  <a:pt x="1539130" y="1654978"/>
                </a:lnTo>
                <a:lnTo>
                  <a:pt x="0" y="1654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67932" y="1715406"/>
            <a:ext cx="4532374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HAT SUPPORT DO YOU APPRECIATE FROM THOSE AROUND YOU?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82037" y="474030"/>
            <a:ext cx="7656908" cy="90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b="true" sz="4692" spc="-455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GRATITUDE REFLECTION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3001" y="1715406"/>
            <a:ext cx="5011436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HOW DID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 THE SOUND HEALING RESONATE WITH YOU?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58144" y="1715406"/>
            <a:ext cx="5011436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WHAT SMALL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 CHANGES CAN YOU MAKE TO MAINTAIN THIS FEELING OF WELLNESS?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3576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667708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306716" y="3596157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55931" y="447515"/>
            <a:ext cx="17509121" cy="9404582"/>
            <a:chOff x="0" y="0"/>
            <a:chExt cx="11659193" cy="62624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160" y="16510"/>
              <a:ext cx="11636333" cy="6234501"/>
            </a:xfrm>
            <a:custGeom>
              <a:avLst/>
              <a:gdLst/>
              <a:ahLst/>
              <a:cxnLst/>
              <a:rect r="r" b="b" t="t" l="l"/>
              <a:pathLst>
                <a:path h="6234501" w="11636333">
                  <a:moveTo>
                    <a:pt x="11636333" y="6234501"/>
                  </a:moveTo>
                  <a:lnTo>
                    <a:pt x="0" y="6226881"/>
                  </a:lnTo>
                  <a:lnTo>
                    <a:pt x="0" y="2175515"/>
                  </a:lnTo>
                  <a:lnTo>
                    <a:pt x="17780" y="19050"/>
                  </a:lnTo>
                  <a:lnTo>
                    <a:pt x="5800928" y="0"/>
                  </a:lnTo>
                  <a:lnTo>
                    <a:pt x="11617283" y="5080"/>
                  </a:lnTo>
                  <a:close/>
                </a:path>
              </a:pathLst>
            </a:custGeom>
            <a:solidFill>
              <a:srgbClr val="F4F0E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3810" y="0"/>
              <a:ext cx="11665543" cy="6261171"/>
            </a:xfrm>
            <a:custGeom>
              <a:avLst/>
              <a:gdLst/>
              <a:ahLst/>
              <a:cxnLst/>
              <a:rect r="r" b="b" t="t" l="l"/>
              <a:pathLst>
                <a:path h="6261171" w="11665543">
                  <a:moveTo>
                    <a:pt x="11631253" y="21590"/>
                  </a:moveTo>
                  <a:cubicBezTo>
                    <a:pt x="11632523" y="34290"/>
                    <a:pt x="11632523" y="44450"/>
                    <a:pt x="11633793" y="54610"/>
                  </a:cubicBezTo>
                  <a:cubicBezTo>
                    <a:pt x="11636333" y="159270"/>
                    <a:pt x="11637603" y="296751"/>
                    <a:pt x="11640143" y="429322"/>
                  </a:cubicBezTo>
                  <a:cubicBezTo>
                    <a:pt x="11640143" y="620813"/>
                    <a:pt x="11652843" y="4396630"/>
                    <a:pt x="11659193" y="4588121"/>
                  </a:cubicBezTo>
                  <a:cubicBezTo>
                    <a:pt x="11665543" y="4877814"/>
                    <a:pt x="11661733" y="5172416"/>
                    <a:pt x="11661733" y="5462108"/>
                  </a:cubicBezTo>
                  <a:cubicBezTo>
                    <a:pt x="11661733" y="5717430"/>
                    <a:pt x="11663003" y="5953111"/>
                    <a:pt x="11664273" y="6200210"/>
                  </a:cubicBezTo>
                  <a:cubicBezTo>
                    <a:pt x="11664273" y="6221800"/>
                    <a:pt x="11664273" y="6235771"/>
                    <a:pt x="11664273" y="6259900"/>
                  </a:cubicBezTo>
                  <a:cubicBezTo>
                    <a:pt x="11641413" y="6259900"/>
                    <a:pt x="11621093" y="6261171"/>
                    <a:pt x="11568497" y="6259900"/>
                  </a:cubicBezTo>
                  <a:cubicBezTo>
                    <a:pt x="10972981" y="6254821"/>
                    <a:pt x="10368303" y="6261171"/>
                    <a:pt x="9772787" y="6256091"/>
                  </a:cubicBezTo>
                  <a:cubicBezTo>
                    <a:pt x="9415477" y="6252280"/>
                    <a:pt x="9067330" y="6254821"/>
                    <a:pt x="8710020" y="6252280"/>
                  </a:cubicBezTo>
                  <a:cubicBezTo>
                    <a:pt x="8545108" y="6251010"/>
                    <a:pt x="8380196" y="6249741"/>
                    <a:pt x="8215285" y="6248471"/>
                  </a:cubicBezTo>
                  <a:cubicBezTo>
                    <a:pt x="8114505" y="6248471"/>
                    <a:pt x="8022887" y="6249741"/>
                    <a:pt x="7922107" y="6249741"/>
                  </a:cubicBezTo>
                  <a:cubicBezTo>
                    <a:pt x="7665577" y="6248471"/>
                    <a:pt x="6960120" y="6249741"/>
                    <a:pt x="6703590" y="6248471"/>
                  </a:cubicBezTo>
                  <a:cubicBezTo>
                    <a:pt x="6520355" y="6247200"/>
                    <a:pt x="2855642" y="6256091"/>
                    <a:pt x="2672407" y="6254821"/>
                  </a:cubicBezTo>
                  <a:cubicBezTo>
                    <a:pt x="2626598" y="6254821"/>
                    <a:pt x="2571627" y="6256091"/>
                    <a:pt x="2525818" y="6256091"/>
                  </a:cubicBezTo>
                  <a:cubicBezTo>
                    <a:pt x="2415877" y="6256091"/>
                    <a:pt x="2315097" y="6257360"/>
                    <a:pt x="2205156" y="6257360"/>
                  </a:cubicBezTo>
                  <a:cubicBezTo>
                    <a:pt x="1930302" y="6257360"/>
                    <a:pt x="1664611" y="6256091"/>
                    <a:pt x="1389757" y="6254821"/>
                  </a:cubicBezTo>
                  <a:cubicBezTo>
                    <a:pt x="1224845" y="6253550"/>
                    <a:pt x="1059933" y="6252280"/>
                    <a:pt x="904183" y="6251010"/>
                  </a:cubicBezTo>
                  <a:cubicBezTo>
                    <a:pt x="611006" y="6249741"/>
                    <a:pt x="317829" y="6248471"/>
                    <a:pt x="48260" y="6248471"/>
                  </a:cubicBezTo>
                  <a:cubicBezTo>
                    <a:pt x="38100" y="6248471"/>
                    <a:pt x="29210" y="6248471"/>
                    <a:pt x="19050" y="6247200"/>
                  </a:cubicBezTo>
                  <a:cubicBezTo>
                    <a:pt x="10160" y="6245930"/>
                    <a:pt x="5080" y="6239580"/>
                    <a:pt x="7620" y="6230691"/>
                  </a:cubicBezTo>
                  <a:cubicBezTo>
                    <a:pt x="16510" y="6198614"/>
                    <a:pt x="12700" y="6075862"/>
                    <a:pt x="11430" y="5948201"/>
                  </a:cubicBezTo>
                  <a:cubicBezTo>
                    <a:pt x="10160" y="5687969"/>
                    <a:pt x="6350" y="5432647"/>
                    <a:pt x="7620" y="5172416"/>
                  </a:cubicBezTo>
                  <a:cubicBezTo>
                    <a:pt x="5080" y="4848354"/>
                    <a:pt x="0" y="836854"/>
                    <a:pt x="7620" y="507882"/>
                  </a:cubicBezTo>
                  <a:cubicBezTo>
                    <a:pt x="8890" y="444052"/>
                    <a:pt x="7620" y="375311"/>
                    <a:pt x="8890" y="311481"/>
                  </a:cubicBezTo>
                  <a:cubicBezTo>
                    <a:pt x="10160" y="208370"/>
                    <a:pt x="12700" y="95439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88784" y="30480"/>
                    <a:pt x="235373" y="29210"/>
                  </a:cubicBezTo>
                  <a:cubicBezTo>
                    <a:pt x="482741" y="25400"/>
                    <a:pt x="730109" y="22860"/>
                    <a:pt x="986639" y="20320"/>
                  </a:cubicBezTo>
                  <a:cubicBezTo>
                    <a:pt x="1160713" y="17780"/>
                    <a:pt x="1334787" y="16510"/>
                    <a:pt x="1499699" y="13970"/>
                  </a:cubicBezTo>
                  <a:cubicBezTo>
                    <a:pt x="1664611" y="11430"/>
                    <a:pt x="1838685" y="8890"/>
                    <a:pt x="2003597" y="8890"/>
                  </a:cubicBezTo>
                  <a:cubicBezTo>
                    <a:pt x="2186832" y="7620"/>
                    <a:pt x="2370068" y="10160"/>
                    <a:pt x="2553304" y="8890"/>
                  </a:cubicBezTo>
                  <a:cubicBezTo>
                    <a:pt x="2782348" y="8890"/>
                    <a:pt x="6932635" y="6350"/>
                    <a:pt x="7161679" y="5080"/>
                  </a:cubicBezTo>
                  <a:cubicBezTo>
                    <a:pt x="7381563" y="3810"/>
                    <a:pt x="7601445" y="2540"/>
                    <a:pt x="7830490" y="2540"/>
                  </a:cubicBezTo>
                  <a:cubicBezTo>
                    <a:pt x="8206123" y="1270"/>
                    <a:pt x="8572594" y="0"/>
                    <a:pt x="8948227" y="0"/>
                  </a:cubicBezTo>
                  <a:cubicBezTo>
                    <a:pt x="9103978" y="0"/>
                    <a:pt x="9268889" y="2540"/>
                    <a:pt x="9424640" y="2540"/>
                  </a:cubicBezTo>
                  <a:cubicBezTo>
                    <a:pt x="9855244" y="3810"/>
                    <a:pt x="10295008" y="5080"/>
                    <a:pt x="10725613" y="7620"/>
                  </a:cubicBezTo>
                  <a:cubicBezTo>
                    <a:pt x="10954657" y="8890"/>
                    <a:pt x="11183702" y="12700"/>
                    <a:pt x="11412746" y="16510"/>
                  </a:cubicBezTo>
                  <a:cubicBezTo>
                    <a:pt x="11467716" y="16510"/>
                    <a:pt x="11522688" y="16510"/>
                    <a:pt x="11568497" y="16510"/>
                  </a:cubicBezTo>
                  <a:cubicBezTo>
                    <a:pt x="11612203" y="17780"/>
                    <a:pt x="11621093" y="20320"/>
                    <a:pt x="11631253" y="21590"/>
                  </a:cubicBezTo>
                  <a:close/>
                  <a:moveTo>
                    <a:pt x="11641413" y="6243391"/>
                  </a:moveTo>
                  <a:cubicBezTo>
                    <a:pt x="11642683" y="6226880"/>
                    <a:pt x="11643953" y="6214180"/>
                    <a:pt x="11643953" y="6201480"/>
                  </a:cubicBezTo>
                  <a:cubicBezTo>
                    <a:pt x="11642683" y="5928561"/>
                    <a:pt x="11641413" y="5668330"/>
                    <a:pt x="11641413" y="5388458"/>
                  </a:cubicBezTo>
                  <a:cubicBezTo>
                    <a:pt x="11641413" y="5260797"/>
                    <a:pt x="11643953" y="5133136"/>
                    <a:pt x="11642683" y="5005475"/>
                  </a:cubicBezTo>
                  <a:cubicBezTo>
                    <a:pt x="11642683" y="4887634"/>
                    <a:pt x="11641413" y="4764883"/>
                    <a:pt x="11640143" y="4647042"/>
                  </a:cubicBezTo>
                  <a:cubicBezTo>
                    <a:pt x="11635063" y="4465371"/>
                    <a:pt x="11623633" y="704284"/>
                    <a:pt x="11623633" y="522612"/>
                  </a:cubicBezTo>
                  <a:cubicBezTo>
                    <a:pt x="11621093" y="370401"/>
                    <a:pt x="11618553" y="213280"/>
                    <a:pt x="11616013" y="63500"/>
                  </a:cubicBezTo>
                  <a:cubicBezTo>
                    <a:pt x="11614743" y="44450"/>
                    <a:pt x="11613473" y="43180"/>
                    <a:pt x="11541011" y="41910"/>
                  </a:cubicBezTo>
                  <a:cubicBezTo>
                    <a:pt x="11513525" y="41910"/>
                    <a:pt x="11495202" y="41910"/>
                    <a:pt x="11467716" y="40640"/>
                  </a:cubicBezTo>
                  <a:cubicBezTo>
                    <a:pt x="11238673" y="36830"/>
                    <a:pt x="11000466" y="31750"/>
                    <a:pt x="10771422" y="30480"/>
                  </a:cubicBezTo>
                  <a:cubicBezTo>
                    <a:pt x="10212553" y="26670"/>
                    <a:pt x="9644523" y="25400"/>
                    <a:pt x="9085654" y="22860"/>
                  </a:cubicBezTo>
                  <a:cubicBezTo>
                    <a:pt x="9003198" y="22860"/>
                    <a:pt x="8911580" y="22860"/>
                    <a:pt x="8829124" y="22860"/>
                  </a:cubicBezTo>
                  <a:cubicBezTo>
                    <a:pt x="8691698" y="22860"/>
                    <a:pt x="8554271" y="22860"/>
                    <a:pt x="8426006" y="22860"/>
                  </a:cubicBezTo>
                  <a:cubicBezTo>
                    <a:pt x="8132829" y="22860"/>
                    <a:pt x="7839652" y="22860"/>
                    <a:pt x="7555637" y="24130"/>
                  </a:cubicBezTo>
                  <a:cubicBezTo>
                    <a:pt x="7308268" y="25400"/>
                    <a:pt x="3139658" y="29210"/>
                    <a:pt x="2892290" y="29210"/>
                  </a:cubicBezTo>
                  <a:cubicBezTo>
                    <a:pt x="2489171" y="29210"/>
                    <a:pt x="2086053" y="26670"/>
                    <a:pt x="1682935" y="33020"/>
                  </a:cubicBezTo>
                  <a:cubicBezTo>
                    <a:pt x="1472213" y="36830"/>
                    <a:pt x="1270654" y="36830"/>
                    <a:pt x="1069095" y="38100"/>
                  </a:cubicBezTo>
                  <a:cubicBezTo>
                    <a:pt x="720947" y="41910"/>
                    <a:pt x="372800" y="45720"/>
                    <a:pt x="49530" y="50800"/>
                  </a:cubicBezTo>
                  <a:cubicBezTo>
                    <a:pt x="36830" y="50800"/>
                    <a:pt x="34290" y="53340"/>
                    <a:pt x="33020" y="80709"/>
                  </a:cubicBezTo>
                  <a:cubicBezTo>
                    <a:pt x="31750" y="169090"/>
                    <a:pt x="31750" y="257471"/>
                    <a:pt x="30480" y="345851"/>
                  </a:cubicBezTo>
                  <a:cubicBezTo>
                    <a:pt x="29210" y="493152"/>
                    <a:pt x="26670" y="635543"/>
                    <a:pt x="25400" y="782844"/>
                  </a:cubicBezTo>
                  <a:cubicBezTo>
                    <a:pt x="20320" y="939965"/>
                    <a:pt x="26670" y="4779613"/>
                    <a:pt x="29210" y="4936734"/>
                  </a:cubicBezTo>
                  <a:cubicBezTo>
                    <a:pt x="29210" y="5103675"/>
                    <a:pt x="29210" y="5275526"/>
                    <a:pt x="30480" y="5442468"/>
                  </a:cubicBezTo>
                  <a:cubicBezTo>
                    <a:pt x="30480" y="5565219"/>
                    <a:pt x="33020" y="5687969"/>
                    <a:pt x="33020" y="5810721"/>
                  </a:cubicBezTo>
                  <a:cubicBezTo>
                    <a:pt x="33020" y="5943291"/>
                    <a:pt x="33020" y="6075862"/>
                    <a:pt x="31750" y="6201480"/>
                  </a:cubicBezTo>
                  <a:cubicBezTo>
                    <a:pt x="31750" y="6205291"/>
                    <a:pt x="31750" y="6207830"/>
                    <a:pt x="31750" y="6211641"/>
                  </a:cubicBezTo>
                  <a:cubicBezTo>
                    <a:pt x="31750" y="6221800"/>
                    <a:pt x="35560" y="6225611"/>
                    <a:pt x="44450" y="6225611"/>
                  </a:cubicBezTo>
                  <a:cubicBezTo>
                    <a:pt x="107108" y="6225611"/>
                    <a:pt x="235373" y="6226880"/>
                    <a:pt x="354476" y="6226880"/>
                  </a:cubicBezTo>
                  <a:cubicBezTo>
                    <a:pt x="528550" y="6226880"/>
                    <a:pt x="711786" y="6224341"/>
                    <a:pt x="885859" y="6226880"/>
                  </a:cubicBezTo>
                  <a:cubicBezTo>
                    <a:pt x="1169875" y="6230691"/>
                    <a:pt x="1453890" y="6233230"/>
                    <a:pt x="1737905" y="6231961"/>
                  </a:cubicBezTo>
                  <a:cubicBezTo>
                    <a:pt x="1921141" y="6230691"/>
                    <a:pt x="2095215" y="6233230"/>
                    <a:pt x="2278450" y="6233230"/>
                  </a:cubicBezTo>
                  <a:cubicBezTo>
                    <a:pt x="2544142" y="6233230"/>
                    <a:pt x="2809833" y="6231961"/>
                    <a:pt x="3075525" y="6233230"/>
                  </a:cubicBezTo>
                  <a:cubicBezTo>
                    <a:pt x="3469482" y="6234500"/>
                    <a:pt x="7793842" y="6224341"/>
                    <a:pt x="8196961" y="6226880"/>
                  </a:cubicBezTo>
                  <a:cubicBezTo>
                    <a:pt x="8371035" y="6228150"/>
                    <a:pt x="8545108" y="6229421"/>
                    <a:pt x="8710020" y="6229421"/>
                  </a:cubicBezTo>
                  <a:cubicBezTo>
                    <a:pt x="9012360" y="6231961"/>
                    <a:pt x="9305537" y="6228150"/>
                    <a:pt x="9607876" y="6231961"/>
                  </a:cubicBezTo>
                  <a:cubicBezTo>
                    <a:pt x="9855244" y="6234500"/>
                    <a:pt x="10102611" y="6234500"/>
                    <a:pt x="10349980" y="6237041"/>
                  </a:cubicBezTo>
                  <a:cubicBezTo>
                    <a:pt x="10716451" y="6240850"/>
                    <a:pt x="11082922" y="6243391"/>
                    <a:pt x="11449394" y="6244661"/>
                  </a:cubicBezTo>
                  <a:cubicBezTo>
                    <a:pt x="11586820" y="6244661"/>
                    <a:pt x="11621093" y="6243391"/>
                    <a:pt x="11641413" y="6243391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35489" y="1383345"/>
            <a:ext cx="5508759" cy="8011333"/>
            <a:chOff x="0" y="0"/>
            <a:chExt cx="2376450" cy="34560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0160" y="16510"/>
              <a:ext cx="2353590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53590">
                  <a:moveTo>
                    <a:pt x="2353590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71491" y="0"/>
                  </a:lnTo>
                  <a:lnTo>
                    <a:pt x="2334540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0"/>
              <a:ext cx="2382799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82799">
                  <a:moveTo>
                    <a:pt x="2348510" y="21590"/>
                  </a:moveTo>
                  <a:cubicBezTo>
                    <a:pt x="2349780" y="34290"/>
                    <a:pt x="2349780" y="44450"/>
                    <a:pt x="2351049" y="54610"/>
                  </a:cubicBezTo>
                  <a:cubicBezTo>
                    <a:pt x="2353589" y="115847"/>
                    <a:pt x="2354860" y="190435"/>
                    <a:pt x="2357399" y="262360"/>
                  </a:cubicBezTo>
                  <a:cubicBezTo>
                    <a:pt x="2357399" y="366252"/>
                    <a:pt x="2370099" y="2414777"/>
                    <a:pt x="2376449" y="2518668"/>
                  </a:cubicBezTo>
                  <a:cubicBezTo>
                    <a:pt x="2382799" y="2675837"/>
                    <a:pt x="2378989" y="2835670"/>
                    <a:pt x="2378989" y="2992839"/>
                  </a:cubicBezTo>
                  <a:cubicBezTo>
                    <a:pt x="2378989" y="3131361"/>
                    <a:pt x="2380260" y="3259227"/>
                    <a:pt x="2381530" y="3393816"/>
                  </a:cubicBezTo>
                  <a:cubicBezTo>
                    <a:pt x="2381530" y="3415407"/>
                    <a:pt x="2381530" y="3429377"/>
                    <a:pt x="2381530" y="3453507"/>
                  </a:cubicBezTo>
                  <a:cubicBezTo>
                    <a:pt x="2358670" y="3453507"/>
                    <a:pt x="2338349" y="3454777"/>
                    <a:pt x="2315862" y="3453507"/>
                  </a:cubicBezTo>
                  <a:cubicBezTo>
                    <a:pt x="2198862" y="3448427"/>
                    <a:pt x="2080062" y="3454777"/>
                    <a:pt x="1963062" y="3449697"/>
                  </a:cubicBezTo>
                  <a:cubicBezTo>
                    <a:pt x="1892861" y="3445887"/>
                    <a:pt x="1824461" y="3448427"/>
                    <a:pt x="1754261" y="3445887"/>
                  </a:cubicBezTo>
                  <a:cubicBezTo>
                    <a:pt x="1721861" y="3444616"/>
                    <a:pt x="1689461" y="3443347"/>
                    <a:pt x="1657061" y="3442077"/>
                  </a:cubicBezTo>
                  <a:cubicBezTo>
                    <a:pt x="1637261" y="3442077"/>
                    <a:pt x="1619261" y="3443347"/>
                    <a:pt x="1599461" y="3443347"/>
                  </a:cubicBezTo>
                  <a:cubicBezTo>
                    <a:pt x="1549061" y="3442077"/>
                    <a:pt x="1410461" y="3443347"/>
                    <a:pt x="1360061" y="3442077"/>
                  </a:cubicBezTo>
                  <a:cubicBezTo>
                    <a:pt x="1324061" y="3440807"/>
                    <a:pt x="604060" y="3449697"/>
                    <a:pt x="568060" y="3448427"/>
                  </a:cubicBezTo>
                  <a:cubicBezTo>
                    <a:pt x="559060" y="3448427"/>
                    <a:pt x="548260" y="3449697"/>
                    <a:pt x="539260" y="3449697"/>
                  </a:cubicBezTo>
                  <a:cubicBezTo>
                    <a:pt x="517660" y="3449697"/>
                    <a:pt x="497860" y="3450966"/>
                    <a:pt x="476260" y="3450966"/>
                  </a:cubicBezTo>
                  <a:cubicBezTo>
                    <a:pt x="422260" y="3450966"/>
                    <a:pt x="370060" y="3449697"/>
                    <a:pt x="316060" y="3448427"/>
                  </a:cubicBezTo>
                  <a:cubicBezTo>
                    <a:pt x="283659" y="3447157"/>
                    <a:pt x="251259" y="3445887"/>
                    <a:pt x="220659" y="3444616"/>
                  </a:cubicBezTo>
                  <a:cubicBezTo>
                    <a:pt x="163059" y="3443347"/>
                    <a:pt x="105459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459" y="30480"/>
                    <a:pt x="89259" y="29210"/>
                  </a:cubicBezTo>
                  <a:cubicBezTo>
                    <a:pt x="137859" y="25400"/>
                    <a:pt x="186459" y="22860"/>
                    <a:pt x="236859" y="20320"/>
                  </a:cubicBezTo>
                  <a:cubicBezTo>
                    <a:pt x="271059" y="17780"/>
                    <a:pt x="305260" y="16510"/>
                    <a:pt x="337660" y="13970"/>
                  </a:cubicBezTo>
                  <a:cubicBezTo>
                    <a:pt x="370060" y="11430"/>
                    <a:pt x="404260" y="8890"/>
                    <a:pt x="436660" y="8890"/>
                  </a:cubicBezTo>
                  <a:cubicBezTo>
                    <a:pt x="472660" y="7620"/>
                    <a:pt x="508660" y="10160"/>
                    <a:pt x="544660" y="8890"/>
                  </a:cubicBezTo>
                  <a:cubicBezTo>
                    <a:pt x="589660" y="8890"/>
                    <a:pt x="1405061" y="6350"/>
                    <a:pt x="1450061" y="5080"/>
                  </a:cubicBezTo>
                  <a:cubicBezTo>
                    <a:pt x="1493261" y="3810"/>
                    <a:pt x="1536461" y="2540"/>
                    <a:pt x="1581461" y="2540"/>
                  </a:cubicBezTo>
                  <a:cubicBezTo>
                    <a:pt x="1655261" y="1270"/>
                    <a:pt x="1727261" y="0"/>
                    <a:pt x="1801061" y="0"/>
                  </a:cubicBezTo>
                  <a:cubicBezTo>
                    <a:pt x="1831661" y="0"/>
                    <a:pt x="1864061" y="2540"/>
                    <a:pt x="1894661" y="2540"/>
                  </a:cubicBezTo>
                  <a:cubicBezTo>
                    <a:pt x="1979262" y="3810"/>
                    <a:pt x="2065662" y="5080"/>
                    <a:pt x="2150262" y="7620"/>
                  </a:cubicBezTo>
                  <a:cubicBezTo>
                    <a:pt x="2195262" y="8890"/>
                    <a:pt x="2240262" y="12700"/>
                    <a:pt x="2285262" y="16510"/>
                  </a:cubicBezTo>
                  <a:cubicBezTo>
                    <a:pt x="2296062" y="16510"/>
                    <a:pt x="2306862" y="16510"/>
                    <a:pt x="2315862" y="16510"/>
                  </a:cubicBezTo>
                  <a:cubicBezTo>
                    <a:pt x="2329460" y="17780"/>
                    <a:pt x="2338349" y="20320"/>
                    <a:pt x="2348510" y="21590"/>
                  </a:cubicBezTo>
                  <a:close/>
                  <a:moveTo>
                    <a:pt x="2358670" y="3436997"/>
                  </a:moveTo>
                  <a:cubicBezTo>
                    <a:pt x="2359940" y="3420487"/>
                    <a:pt x="2361210" y="3407787"/>
                    <a:pt x="2361210" y="3395087"/>
                  </a:cubicBezTo>
                  <a:cubicBezTo>
                    <a:pt x="2359940" y="3245908"/>
                    <a:pt x="2358670" y="3104722"/>
                    <a:pt x="2358670" y="2952881"/>
                  </a:cubicBezTo>
                  <a:cubicBezTo>
                    <a:pt x="2358670" y="2883620"/>
                    <a:pt x="2361210" y="2814359"/>
                    <a:pt x="2359940" y="2745098"/>
                  </a:cubicBezTo>
                  <a:cubicBezTo>
                    <a:pt x="2359940" y="2681165"/>
                    <a:pt x="2358670" y="2614568"/>
                    <a:pt x="2357399" y="2550635"/>
                  </a:cubicBezTo>
                  <a:cubicBezTo>
                    <a:pt x="2352320" y="2452071"/>
                    <a:pt x="2340890" y="411538"/>
                    <a:pt x="2340890" y="312974"/>
                  </a:cubicBezTo>
                  <a:cubicBezTo>
                    <a:pt x="2338349" y="230394"/>
                    <a:pt x="2335810" y="145149"/>
                    <a:pt x="2333270" y="63500"/>
                  </a:cubicBezTo>
                  <a:cubicBezTo>
                    <a:pt x="2331999" y="44450"/>
                    <a:pt x="2330730" y="43180"/>
                    <a:pt x="2310462" y="41910"/>
                  </a:cubicBezTo>
                  <a:cubicBezTo>
                    <a:pt x="2305062" y="41910"/>
                    <a:pt x="2301462" y="41910"/>
                    <a:pt x="2296062" y="40640"/>
                  </a:cubicBezTo>
                  <a:cubicBezTo>
                    <a:pt x="2251062" y="36830"/>
                    <a:pt x="2204262" y="31750"/>
                    <a:pt x="2159262" y="30480"/>
                  </a:cubicBezTo>
                  <a:cubicBezTo>
                    <a:pt x="2049462" y="26670"/>
                    <a:pt x="1937862" y="25400"/>
                    <a:pt x="1828061" y="22860"/>
                  </a:cubicBezTo>
                  <a:cubicBezTo>
                    <a:pt x="1811861" y="22860"/>
                    <a:pt x="1793861" y="22860"/>
                    <a:pt x="1777661" y="22860"/>
                  </a:cubicBezTo>
                  <a:cubicBezTo>
                    <a:pt x="1750661" y="22860"/>
                    <a:pt x="1723661" y="22860"/>
                    <a:pt x="1698461" y="22860"/>
                  </a:cubicBezTo>
                  <a:cubicBezTo>
                    <a:pt x="1640861" y="22860"/>
                    <a:pt x="1583261" y="22860"/>
                    <a:pt x="1527461" y="24130"/>
                  </a:cubicBezTo>
                  <a:cubicBezTo>
                    <a:pt x="1478861" y="25400"/>
                    <a:pt x="659860" y="29210"/>
                    <a:pt x="611260" y="29210"/>
                  </a:cubicBezTo>
                  <a:cubicBezTo>
                    <a:pt x="532060" y="29210"/>
                    <a:pt x="452860" y="26670"/>
                    <a:pt x="373660" y="33020"/>
                  </a:cubicBezTo>
                  <a:cubicBezTo>
                    <a:pt x="332260" y="36830"/>
                    <a:pt x="292660" y="36830"/>
                    <a:pt x="253059" y="38100"/>
                  </a:cubicBezTo>
                  <a:cubicBezTo>
                    <a:pt x="184659" y="41910"/>
                    <a:pt x="116259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059" y="3419217"/>
                    <a:pt x="89259" y="3420487"/>
                    <a:pt x="112659" y="3420487"/>
                  </a:cubicBezTo>
                  <a:cubicBezTo>
                    <a:pt x="146859" y="3420487"/>
                    <a:pt x="182859" y="3417947"/>
                    <a:pt x="217059" y="3420487"/>
                  </a:cubicBezTo>
                  <a:cubicBezTo>
                    <a:pt x="272859" y="3424297"/>
                    <a:pt x="328660" y="3426837"/>
                    <a:pt x="384460" y="3425567"/>
                  </a:cubicBezTo>
                  <a:cubicBezTo>
                    <a:pt x="420460" y="3424297"/>
                    <a:pt x="454660" y="3426837"/>
                    <a:pt x="490660" y="3426837"/>
                  </a:cubicBezTo>
                  <a:cubicBezTo>
                    <a:pt x="542860" y="3426837"/>
                    <a:pt x="595060" y="3425567"/>
                    <a:pt x="647260" y="3426837"/>
                  </a:cubicBezTo>
                  <a:cubicBezTo>
                    <a:pt x="724660" y="3428107"/>
                    <a:pt x="1574261" y="3417947"/>
                    <a:pt x="1653461" y="3420487"/>
                  </a:cubicBezTo>
                  <a:cubicBezTo>
                    <a:pt x="1687661" y="3421757"/>
                    <a:pt x="1721861" y="3423027"/>
                    <a:pt x="1754261" y="3423027"/>
                  </a:cubicBezTo>
                  <a:cubicBezTo>
                    <a:pt x="1813661" y="3425567"/>
                    <a:pt x="1871262" y="3421757"/>
                    <a:pt x="1930662" y="3425567"/>
                  </a:cubicBezTo>
                  <a:cubicBezTo>
                    <a:pt x="1979262" y="3428107"/>
                    <a:pt x="2027862" y="3428107"/>
                    <a:pt x="2076462" y="3430647"/>
                  </a:cubicBezTo>
                  <a:cubicBezTo>
                    <a:pt x="2148462" y="3434457"/>
                    <a:pt x="2220462" y="3436997"/>
                    <a:pt x="2292462" y="3438267"/>
                  </a:cubicBezTo>
                  <a:cubicBezTo>
                    <a:pt x="2319462" y="3438267"/>
                    <a:pt x="2338349" y="3436997"/>
                    <a:pt x="2358670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6350631" y="1383345"/>
            <a:ext cx="5626461" cy="8011333"/>
            <a:chOff x="0" y="0"/>
            <a:chExt cx="2427226" cy="34560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0160" y="16510"/>
              <a:ext cx="2404366" cy="3428107"/>
            </a:xfrm>
            <a:custGeom>
              <a:avLst/>
              <a:gdLst/>
              <a:ahLst/>
              <a:cxnLst/>
              <a:rect r="r" b="b" t="t" l="l"/>
              <a:pathLst>
                <a:path h="3428107" w="2404366">
                  <a:moveTo>
                    <a:pt x="2404366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96813" y="0"/>
                  </a:lnTo>
                  <a:lnTo>
                    <a:pt x="2385316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3810" y="0"/>
              <a:ext cx="2433576" cy="3454777"/>
            </a:xfrm>
            <a:custGeom>
              <a:avLst/>
              <a:gdLst/>
              <a:ahLst/>
              <a:cxnLst/>
              <a:rect r="r" b="b" t="t" l="l"/>
              <a:pathLst>
                <a:path h="3454777" w="2433576">
                  <a:moveTo>
                    <a:pt x="2399286" y="21590"/>
                  </a:moveTo>
                  <a:cubicBezTo>
                    <a:pt x="2400556" y="34290"/>
                    <a:pt x="2400556" y="44450"/>
                    <a:pt x="2401826" y="54610"/>
                  </a:cubicBezTo>
                  <a:cubicBezTo>
                    <a:pt x="2404366" y="115847"/>
                    <a:pt x="2405636" y="190435"/>
                    <a:pt x="2408176" y="262360"/>
                  </a:cubicBezTo>
                  <a:cubicBezTo>
                    <a:pt x="2408176" y="366252"/>
                    <a:pt x="2420876" y="2414777"/>
                    <a:pt x="2427226" y="2518668"/>
                  </a:cubicBezTo>
                  <a:cubicBezTo>
                    <a:pt x="2433576" y="2675837"/>
                    <a:pt x="2429766" y="2835670"/>
                    <a:pt x="2429766" y="2992839"/>
                  </a:cubicBezTo>
                  <a:cubicBezTo>
                    <a:pt x="2429766" y="3131361"/>
                    <a:pt x="2431036" y="3259227"/>
                    <a:pt x="2432306" y="3393816"/>
                  </a:cubicBezTo>
                  <a:cubicBezTo>
                    <a:pt x="2432306" y="3415407"/>
                    <a:pt x="2432306" y="3429377"/>
                    <a:pt x="2432306" y="3453507"/>
                  </a:cubicBezTo>
                  <a:cubicBezTo>
                    <a:pt x="2409446" y="3453507"/>
                    <a:pt x="2389126" y="3454777"/>
                    <a:pt x="2366474" y="3453507"/>
                  </a:cubicBezTo>
                  <a:cubicBezTo>
                    <a:pt x="2246856" y="3448427"/>
                    <a:pt x="2125398" y="3454777"/>
                    <a:pt x="2005780" y="3449697"/>
                  </a:cubicBezTo>
                  <a:cubicBezTo>
                    <a:pt x="1934010" y="3445887"/>
                    <a:pt x="1864080" y="3448427"/>
                    <a:pt x="1792309" y="3445887"/>
                  </a:cubicBezTo>
                  <a:cubicBezTo>
                    <a:pt x="1759184" y="3444616"/>
                    <a:pt x="1726059" y="3443347"/>
                    <a:pt x="1692934" y="3442077"/>
                  </a:cubicBezTo>
                  <a:cubicBezTo>
                    <a:pt x="1672691" y="3442077"/>
                    <a:pt x="1654289" y="3443347"/>
                    <a:pt x="1634046" y="3443347"/>
                  </a:cubicBezTo>
                  <a:cubicBezTo>
                    <a:pt x="1582518" y="3442077"/>
                    <a:pt x="1440817" y="3443347"/>
                    <a:pt x="1389290" y="3442077"/>
                  </a:cubicBezTo>
                  <a:cubicBezTo>
                    <a:pt x="1352484" y="3440807"/>
                    <a:pt x="616376" y="3449697"/>
                    <a:pt x="579571" y="3448427"/>
                  </a:cubicBezTo>
                  <a:cubicBezTo>
                    <a:pt x="570369" y="3448427"/>
                    <a:pt x="559328" y="3449697"/>
                    <a:pt x="550126" y="3449697"/>
                  </a:cubicBezTo>
                  <a:cubicBezTo>
                    <a:pt x="528043" y="3449697"/>
                    <a:pt x="507800" y="3450966"/>
                    <a:pt x="485717" y="3450966"/>
                  </a:cubicBezTo>
                  <a:cubicBezTo>
                    <a:pt x="430509" y="3450966"/>
                    <a:pt x="377141" y="3449697"/>
                    <a:pt x="321933" y="3448427"/>
                  </a:cubicBezTo>
                  <a:cubicBezTo>
                    <a:pt x="288808" y="3447157"/>
                    <a:pt x="255683" y="3445887"/>
                    <a:pt x="224398" y="3444616"/>
                  </a:cubicBezTo>
                  <a:cubicBezTo>
                    <a:pt x="165510" y="3443347"/>
                    <a:pt x="106621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614" y="30480"/>
                    <a:pt x="90059" y="29210"/>
                  </a:cubicBezTo>
                  <a:cubicBezTo>
                    <a:pt x="139746" y="25400"/>
                    <a:pt x="189433" y="22860"/>
                    <a:pt x="240961" y="20320"/>
                  </a:cubicBezTo>
                  <a:cubicBezTo>
                    <a:pt x="275926" y="17780"/>
                    <a:pt x="310891" y="16510"/>
                    <a:pt x="344016" y="13970"/>
                  </a:cubicBezTo>
                  <a:cubicBezTo>
                    <a:pt x="377141" y="11430"/>
                    <a:pt x="412106" y="8890"/>
                    <a:pt x="445231" y="8890"/>
                  </a:cubicBezTo>
                  <a:cubicBezTo>
                    <a:pt x="482036" y="7620"/>
                    <a:pt x="518842" y="10160"/>
                    <a:pt x="555647" y="8890"/>
                  </a:cubicBezTo>
                  <a:cubicBezTo>
                    <a:pt x="601654" y="8890"/>
                    <a:pt x="1435296" y="6350"/>
                    <a:pt x="1481303" y="5080"/>
                  </a:cubicBezTo>
                  <a:cubicBezTo>
                    <a:pt x="1525470" y="3810"/>
                    <a:pt x="1569636" y="2540"/>
                    <a:pt x="1615643" y="2540"/>
                  </a:cubicBezTo>
                  <a:cubicBezTo>
                    <a:pt x="1691094" y="1270"/>
                    <a:pt x="1764705" y="0"/>
                    <a:pt x="1840156" y="0"/>
                  </a:cubicBezTo>
                  <a:cubicBezTo>
                    <a:pt x="1871441" y="0"/>
                    <a:pt x="1904565" y="2540"/>
                    <a:pt x="1935850" y="2540"/>
                  </a:cubicBezTo>
                  <a:cubicBezTo>
                    <a:pt x="2022343" y="3810"/>
                    <a:pt x="2110676" y="5080"/>
                    <a:pt x="2197169" y="7620"/>
                  </a:cubicBezTo>
                  <a:cubicBezTo>
                    <a:pt x="2243175" y="8890"/>
                    <a:pt x="2289182" y="12700"/>
                    <a:pt x="2335189" y="16510"/>
                  </a:cubicBezTo>
                  <a:cubicBezTo>
                    <a:pt x="2346230" y="16510"/>
                    <a:pt x="2357272" y="16510"/>
                    <a:pt x="2366474" y="16510"/>
                  </a:cubicBezTo>
                  <a:cubicBezTo>
                    <a:pt x="2380236" y="17780"/>
                    <a:pt x="2389126" y="20320"/>
                    <a:pt x="2399286" y="21590"/>
                  </a:cubicBezTo>
                  <a:close/>
                  <a:moveTo>
                    <a:pt x="2409446" y="3436997"/>
                  </a:moveTo>
                  <a:cubicBezTo>
                    <a:pt x="2410716" y="3420487"/>
                    <a:pt x="2411986" y="3407787"/>
                    <a:pt x="2411986" y="3395087"/>
                  </a:cubicBezTo>
                  <a:cubicBezTo>
                    <a:pt x="2410716" y="3245908"/>
                    <a:pt x="2409446" y="3104722"/>
                    <a:pt x="2409446" y="2952881"/>
                  </a:cubicBezTo>
                  <a:cubicBezTo>
                    <a:pt x="2409446" y="2883620"/>
                    <a:pt x="2411986" y="2814359"/>
                    <a:pt x="2410716" y="2745098"/>
                  </a:cubicBezTo>
                  <a:cubicBezTo>
                    <a:pt x="2410716" y="2681165"/>
                    <a:pt x="2409446" y="2614568"/>
                    <a:pt x="2408176" y="2550635"/>
                  </a:cubicBezTo>
                  <a:cubicBezTo>
                    <a:pt x="2403096" y="2452071"/>
                    <a:pt x="2391666" y="411538"/>
                    <a:pt x="2391666" y="312974"/>
                  </a:cubicBezTo>
                  <a:cubicBezTo>
                    <a:pt x="2389126" y="230394"/>
                    <a:pt x="2386586" y="145149"/>
                    <a:pt x="2384046" y="63500"/>
                  </a:cubicBezTo>
                  <a:cubicBezTo>
                    <a:pt x="2382776" y="44450"/>
                    <a:pt x="2381506" y="43180"/>
                    <a:pt x="2360953" y="41910"/>
                  </a:cubicBezTo>
                  <a:cubicBezTo>
                    <a:pt x="2355432" y="41910"/>
                    <a:pt x="2351751" y="41910"/>
                    <a:pt x="2346230" y="40640"/>
                  </a:cubicBezTo>
                  <a:cubicBezTo>
                    <a:pt x="2300224" y="36830"/>
                    <a:pt x="2252377" y="31750"/>
                    <a:pt x="2206370" y="30480"/>
                  </a:cubicBezTo>
                  <a:cubicBezTo>
                    <a:pt x="2094113" y="26670"/>
                    <a:pt x="1980017" y="25400"/>
                    <a:pt x="1867760" y="22860"/>
                  </a:cubicBezTo>
                  <a:cubicBezTo>
                    <a:pt x="1851198" y="22860"/>
                    <a:pt x="1832795" y="22860"/>
                    <a:pt x="1816233" y="22860"/>
                  </a:cubicBezTo>
                  <a:cubicBezTo>
                    <a:pt x="1788628" y="22860"/>
                    <a:pt x="1761024" y="22860"/>
                    <a:pt x="1735261" y="22860"/>
                  </a:cubicBezTo>
                  <a:cubicBezTo>
                    <a:pt x="1676372" y="22860"/>
                    <a:pt x="1617483" y="22860"/>
                    <a:pt x="1560435" y="24130"/>
                  </a:cubicBezTo>
                  <a:cubicBezTo>
                    <a:pt x="1510747" y="25400"/>
                    <a:pt x="673424" y="29210"/>
                    <a:pt x="623737" y="29210"/>
                  </a:cubicBezTo>
                  <a:cubicBezTo>
                    <a:pt x="542765" y="29210"/>
                    <a:pt x="461793" y="26670"/>
                    <a:pt x="380821" y="33020"/>
                  </a:cubicBezTo>
                  <a:cubicBezTo>
                    <a:pt x="338495" y="36830"/>
                    <a:pt x="298009" y="36830"/>
                    <a:pt x="257523" y="38100"/>
                  </a:cubicBezTo>
                  <a:cubicBezTo>
                    <a:pt x="187593" y="41910"/>
                    <a:pt x="117663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4295" y="3419217"/>
                    <a:pt x="90059" y="3420487"/>
                    <a:pt x="113982" y="3420487"/>
                  </a:cubicBezTo>
                  <a:cubicBezTo>
                    <a:pt x="148947" y="3420487"/>
                    <a:pt x="185753" y="3417947"/>
                    <a:pt x="220718" y="3420487"/>
                  </a:cubicBezTo>
                  <a:cubicBezTo>
                    <a:pt x="277766" y="3424297"/>
                    <a:pt x="334815" y="3426837"/>
                    <a:pt x="391863" y="3425567"/>
                  </a:cubicBezTo>
                  <a:cubicBezTo>
                    <a:pt x="428668" y="3424297"/>
                    <a:pt x="463633" y="3426837"/>
                    <a:pt x="500439" y="3426837"/>
                  </a:cubicBezTo>
                  <a:cubicBezTo>
                    <a:pt x="553807" y="3426837"/>
                    <a:pt x="607175" y="3425567"/>
                    <a:pt x="660542" y="3426837"/>
                  </a:cubicBezTo>
                  <a:cubicBezTo>
                    <a:pt x="739674" y="3428107"/>
                    <a:pt x="1608282" y="3417947"/>
                    <a:pt x="1689254" y="3420487"/>
                  </a:cubicBezTo>
                  <a:cubicBezTo>
                    <a:pt x="1724219" y="3421757"/>
                    <a:pt x="1759184" y="3423027"/>
                    <a:pt x="1792309" y="3423027"/>
                  </a:cubicBezTo>
                  <a:cubicBezTo>
                    <a:pt x="1853038" y="3425567"/>
                    <a:pt x="1911926" y="3421757"/>
                    <a:pt x="1972656" y="3425567"/>
                  </a:cubicBezTo>
                  <a:cubicBezTo>
                    <a:pt x="2022343" y="3428107"/>
                    <a:pt x="2072030" y="3428107"/>
                    <a:pt x="2121717" y="3430647"/>
                  </a:cubicBezTo>
                  <a:cubicBezTo>
                    <a:pt x="2195328" y="3434457"/>
                    <a:pt x="2268939" y="3436997"/>
                    <a:pt x="2342550" y="3438267"/>
                  </a:cubicBezTo>
                  <a:cubicBezTo>
                    <a:pt x="2370154" y="3438267"/>
                    <a:pt x="2389126" y="3436997"/>
                    <a:pt x="2409446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238591" y="1383345"/>
            <a:ext cx="5391057" cy="8011333"/>
            <a:chOff x="0" y="0"/>
            <a:chExt cx="2325673" cy="34560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0160" y="16510"/>
              <a:ext cx="2302813" cy="3428107"/>
            </a:xfrm>
            <a:custGeom>
              <a:avLst/>
              <a:gdLst/>
              <a:ahLst/>
              <a:cxnLst/>
              <a:rect r="r" b="b" t="t" l="l"/>
              <a:pathLst>
                <a:path h="3428107" w="2302813">
                  <a:moveTo>
                    <a:pt x="2302813" y="3428107"/>
                  </a:moveTo>
                  <a:lnTo>
                    <a:pt x="0" y="3420487"/>
                  </a:lnTo>
                  <a:lnTo>
                    <a:pt x="0" y="1202184"/>
                  </a:lnTo>
                  <a:lnTo>
                    <a:pt x="17780" y="19050"/>
                  </a:lnTo>
                  <a:lnTo>
                    <a:pt x="1146168" y="0"/>
                  </a:lnTo>
                  <a:lnTo>
                    <a:pt x="2283763" y="508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3810" y="0"/>
              <a:ext cx="2332023" cy="3454777"/>
            </a:xfrm>
            <a:custGeom>
              <a:avLst/>
              <a:gdLst/>
              <a:ahLst/>
              <a:cxnLst/>
              <a:rect r="r" b="b" t="t" l="l"/>
              <a:pathLst>
                <a:path h="3454777" w="2332023">
                  <a:moveTo>
                    <a:pt x="2297733" y="21590"/>
                  </a:moveTo>
                  <a:cubicBezTo>
                    <a:pt x="2299003" y="34290"/>
                    <a:pt x="2299003" y="44450"/>
                    <a:pt x="2300273" y="54610"/>
                  </a:cubicBezTo>
                  <a:cubicBezTo>
                    <a:pt x="2302813" y="115847"/>
                    <a:pt x="2304083" y="190435"/>
                    <a:pt x="2306623" y="262360"/>
                  </a:cubicBezTo>
                  <a:cubicBezTo>
                    <a:pt x="2306623" y="366252"/>
                    <a:pt x="2319323" y="2414777"/>
                    <a:pt x="2325673" y="2518668"/>
                  </a:cubicBezTo>
                  <a:cubicBezTo>
                    <a:pt x="2332023" y="2675837"/>
                    <a:pt x="2328213" y="2835670"/>
                    <a:pt x="2328213" y="2992839"/>
                  </a:cubicBezTo>
                  <a:cubicBezTo>
                    <a:pt x="2328213" y="3131361"/>
                    <a:pt x="2329483" y="3259227"/>
                    <a:pt x="2330753" y="3393816"/>
                  </a:cubicBezTo>
                  <a:cubicBezTo>
                    <a:pt x="2330753" y="3415407"/>
                    <a:pt x="2330753" y="3429377"/>
                    <a:pt x="2330753" y="3453507"/>
                  </a:cubicBezTo>
                  <a:cubicBezTo>
                    <a:pt x="2307893" y="3453507"/>
                    <a:pt x="2287573" y="3454777"/>
                    <a:pt x="2265251" y="3453507"/>
                  </a:cubicBezTo>
                  <a:cubicBezTo>
                    <a:pt x="2150868" y="3448427"/>
                    <a:pt x="2034725" y="3454777"/>
                    <a:pt x="1920343" y="3449697"/>
                  </a:cubicBezTo>
                  <a:cubicBezTo>
                    <a:pt x="1851713" y="3445887"/>
                    <a:pt x="1784843" y="3448427"/>
                    <a:pt x="1716214" y="3445887"/>
                  </a:cubicBezTo>
                  <a:cubicBezTo>
                    <a:pt x="1684538" y="3444616"/>
                    <a:pt x="1652863" y="3443347"/>
                    <a:pt x="1621188" y="3442077"/>
                  </a:cubicBezTo>
                  <a:cubicBezTo>
                    <a:pt x="1601831" y="3442077"/>
                    <a:pt x="1584234" y="3443347"/>
                    <a:pt x="1564876" y="3443347"/>
                  </a:cubicBezTo>
                  <a:cubicBezTo>
                    <a:pt x="1515604" y="3442077"/>
                    <a:pt x="1380104" y="3443347"/>
                    <a:pt x="1330832" y="3442077"/>
                  </a:cubicBezTo>
                  <a:cubicBezTo>
                    <a:pt x="1295637" y="3440807"/>
                    <a:pt x="591744" y="3449697"/>
                    <a:pt x="556549" y="3448427"/>
                  </a:cubicBezTo>
                  <a:cubicBezTo>
                    <a:pt x="547750" y="3448427"/>
                    <a:pt x="537192" y="3449697"/>
                    <a:pt x="528393" y="3449697"/>
                  </a:cubicBezTo>
                  <a:cubicBezTo>
                    <a:pt x="507277" y="3449697"/>
                    <a:pt x="487920" y="3450966"/>
                    <a:pt x="466803" y="3450966"/>
                  </a:cubicBezTo>
                  <a:cubicBezTo>
                    <a:pt x="414011" y="3450966"/>
                    <a:pt x="362978" y="3449697"/>
                    <a:pt x="310186" y="3448427"/>
                  </a:cubicBezTo>
                  <a:cubicBezTo>
                    <a:pt x="278511" y="3447157"/>
                    <a:pt x="246836" y="3445887"/>
                    <a:pt x="216921" y="3444616"/>
                  </a:cubicBezTo>
                  <a:cubicBezTo>
                    <a:pt x="160609" y="3443347"/>
                    <a:pt x="104298" y="3442077"/>
                    <a:pt x="48260" y="3442077"/>
                  </a:cubicBezTo>
                  <a:cubicBezTo>
                    <a:pt x="38100" y="3442077"/>
                    <a:pt x="29210" y="3442077"/>
                    <a:pt x="19050" y="3440807"/>
                  </a:cubicBezTo>
                  <a:cubicBezTo>
                    <a:pt x="10160" y="3439537"/>
                    <a:pt x="5080" y="3433187"/>
                    <a:pt x="7620" y="3424297"/>
                  </a:cubicBezTo>
                  <a:cubicBezTo>
                    <a:pt x="16510" y="3392421"/>
                    <a:pt x="12700" y="3325824"/>
                    <a:pt x="11430" y="3256563"/>
                  </a:cubicBezTo>
                  <a:cubicBezTo>
                    <a:pt x="10160" y="3115378"/>
                    <a:pt x="6350" y="2976856"/>
                    <a:pt x="7620" y="2835670"/>
                  </a:cubicBezTo>
                  <a:cubicBezTo>
                    <a:pt x="5080" y="2659854"/>
                    <a:pt x="0" y="483462"/>
                    <a:pt x="7620" y="304982"/>
                  </a:cubicBezTo>
                  <a:cubicBezTo>
                    <a:pt x="8890" y="270352"/>
                    <a:pt x="7620" y="233057"/>
                    <a:pt x="8890" y="198427"/>
                  </a:cubicBezTo>
                  <a:cubicBezTo>
                    <a:pt x="10160" y="142486"/>
                    <a:pt x="12700" y="81216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60304" y="30480"/>
                    <a:pt x="88460" y="29210"/>
                  </a:cubicBezTo>
                  <a:cubicBezTo>
                    <a:pt x="135973" y="25400"/>
                    <a:pt x="183486" y="22860"/>
                    <a:pt x="232758" y="20320"/>
                  </a:cubicBezTo>
                  <a:cubicBezTo>
                    <a:pt x="266193" y="17780"/>
                    <a:pt x="299628" y="16510"/>
                    <a:pt x="331303" y="13970"/>
                  </a:cubicBezTo>
                  <a:cubicBezTo>
                    <a:pt x="362978" y="11430"/>
                    <a:pt x="396413" y="8890"/>
                    <a:pt x="428089" y="8890"/>
                  </a:cubicBezTo>
                  <a:cubicBezTo>
                    <a:pt x="463283" y="7620"/>
                    <a:pt x="498478" y="10160"/>
                    <a:pt x="533673" y="8890"/>
                  </a:cubicBezTo>
                  <a:cubicBezTo>
                    <a:pt x="577666" y="8890"/>
                    <a:pt x="1374825" y="6350"/>
                    <a:pt x="1418819" y="5080"/>
                  </a:cubicBezTo>
                  <a:cubicBezTo>
                    <a:pt x="1461052" y="3810"/>
                    <a:pt x="1503286" y="2540"/>
                    <a:pt x="1547279" y="2540"/>
                  </a:cubicBezTo>
                  <a:cubicBezTo>
                    <a:pt x="1619428" y="1270"/>
                    <a:pt x="1689818" y="0"/>
                    <a:pt x="1761967" y="0"/>
                  </a:cubicBezTo>
                  <a:cubicBezTo>
                    <a:pt x="1791882" y="0"/>
                    <a:pt x="1823557" y="2540"/>
                    <a:pt x="1853473" y="2540"/>
                  </a:cubicBezTo>
                  <a:cubicBezTo>
                    <a:pt x="1936180" y="3810"/>
                    <a:pt x="2020647" y="5080"/>
                    <a:pt x="2103355" y="7620"/>
                  </a:cubicBezTo>
                  <a:cubicBezTo>
                    <a:pt x="2147348" y="8890"/>
                    <a:pt x="2191342" y="12700"/>
                    <a:pt x="2235335" y="16510"/>
                  </a:cubicBezTo>
                  <a:cubicBezTo>
                    <a:pt x="2245893" y="16510"/>
                    <a:pt x="2256452" y="16510"/>
                    <a:pt x="2265251" y="16510"/>
                  </a:cubicBezTo>
                  <a:cubicBezTo>
                    <a:pt x="2278683" y="17780"/>
                    <a:pt x="2287573" y="20320"/>
                    <a:pt x="2297733" y="21590"/>
                  </a:cubicBezTo>
                  <a:close/>
                  <a:moveTo>
                    <a:pt x="2307893" y="3436997"/>
                  </a:moveTo>
                  <a:cubicBezTo>
                    <a:pt x="2309163" y="3420487"/>
                    <a:pt x="2310433" y="3407787"/>
                    <a:pt x="2310433" y="3395087"/>
                  </a:cubicBezTo>
                  <a:cubicBezTo>
                    <a:pt x="2309163" y="3245908"/>
                    <a:pt x="2307893" y="3104722"/>
                    <a:pt x="2307893" y="2952881"/>
                  </a:cubicBezTo>
                  <a:cubicBezTo>
                    <a:pt x="2307893" y="2883620"/>
                    <a:pt x="2310433" y="2814359"/>
                    <a:pt x="2309163" y="2745098"/>
                  </a:cubicBezTo>
                  <a:cubicBezTo>
                    <a:pt x="2309163" y="2681165"/>
                    <a:pt x="2307893" y="2614568"/>
                    <a:pt x="2306623" y="2550635"/>
                  </a:cubicBezTo>
                  <a:cubicBezTo>
                    <a:pt x="2301543" y="2452071"/>
                    <a:pt x="2290113" y="411538"/>
                    <a:pt x="2290113" y="312974"/>
                  </a:cubicBezTo>
                  <a:cubicBezTo>
                    <a:pt x="2287573" y="230394"/>
                    <a:pt x="2285033" y="145149"/>
                    <a:pt x="2282493" y="63500"/>
                  </a:cubicBezTo>
                  <a:cubicBezTo>
                    <a:pt x="2281223" y="44450"/>
                    <a:pt x="2279953" y="43180"/>
                    <a:pt x="2259971" y="41910"/>
                  </a:cubicBezTo>
                  <a:cubicBezTo>
                    <a:pt x="2254692" y="41910"/>
                    <a:pt x="2251173" y="41910"/>
                    <a:pt x="2245893" y="40640"/>
                  </a:cubicBezTo>
                  <a:cubicBezTo>
                    <a:pt x="2201900" y="36830"/>
                    <a:pt x="2156147" y="31750"/>
                    <a:pt x="2112154" y="30480"/>
                  </a:cubicBezTo>
                  <a:cubicBezTo>
                    <a:pt x="2004810" y="26670"/>
                    <a:pt x="1895707" y="25400"/>
                    <a:pt x="1788363" y="22860"/>
                  </a:cubicBezTo>
                  <a:cubicBezTo>
                    <a:pt x="1772525" y="22860"/>
                    <a:pt x="1754928" y="22860"/>
                    <a:pt x="1739090" y="22860"/>
                  </a:cubicBezTo>
                  <a:cubicBezTo>
                    <a:pt x="1712694" y="22860"/>
                    <a:pt x="1686298" y="22860"/>
                    <a:pt x="1661662" y="22860"/>
                  </a:cubicBezTo>
                  <a:cubicBezTo>
                    <a:pt x="1605351" y="22860"/>
                    <a:pt x="1549039" y="22860"/>
                    <a:pt x="1494487" y="24130"/>
                  </a:cubicBezTo>
                  <a:cubicBezTo>
                    <a:pt x="1446974" y="25400"/>
                    <a:pt x="646296" y="29210"/>
                    <a:pt x="598783" y="29210"/>
                  </a:cubicBezTo>
                  <a:cubicBezTo>
                    <a:pt x="521355" y="29210"/>
                    <a:pt x="443926" y="26670"/>
                    <a:pt x="366498" y="33020"/>
                  </a:cubicBezTo>
                  <a:cubicBezTo>
                    <a:pt x="326024" y="36830"/>
                    <a:pt x="287310" y="36830"/>
                    <a:pt x="248596" y="38100"/>
                  </a:cubicBezTo>
                  <a:cubicBezTo>
                    <a:pt x="181726" y="41910"/>
                    <a:pt x="114856" y="45720"/>
                    <a:pt x="49530" y="50800"/>
                  </a:cubicBezTo>
                  <a:cubicBezTo>
                    <a:pt x="36830" y="50800"/>
                    <a:pt x="34290" y="53340"/>
                    <a:pt x="33020" y="73225"/>
                  </a:cubicBezTo>
                  <a:cubicBezTo>
                    <a:pt x="31750" y="121175"/>
                    <a:pt x="31750" y="169124"/>
                    <a:pt x="30480" y="217074"/>
                  </a:cubicBezTo>
                  <a:cubicBezTo>
                    <a:pt x="29210" y="296991"/>
                    <a:pt x="26670" y="374243"/>
                    <a:pt x="25400" y="454160"/>
                  </a:cubicBezTo>
                  <a:cubicBezTo>
                    <a:pt x="20320" y="539404"/>
                    <a:pt x="26670" y="2622559"/>
                    <a:pt x="29210" y="2707804"/>
                  </a:cubicBezTo>
                  <a:cubicBezTo>
                    <a:pt x="29210" y="2798376"/>
                    <a:pt x="29210" y="2891611"/>
                    <a:pt x="30480" y="2982183"/>
                  </a:cubicBezTo>
                  <a:cubicBezTo>
                    <a:pt x="30480" y="3048781"/>
                    <a:pt x="33020" y="3115378"/>
                    <a:pt x="33020" y="3181975"/>
                  </a:cubicBezTo>
                  <a:cubicBezTo>
                    <a:pt x="33020" y="3253899"/>
                    <a:pt x="33020" y="3325824"/>
                    <a:pt x="31750" y="3395087"/>
                  </a:cubicBezTo>
                  <a:cubicBezTo>
                    <a:pt x="31750" y="3398897"/>
                    <a:pt x="31750" y="3401437"/>
                    <a:pt x="31750" y="3405247"/>
                  </a:cubicBezTo>
                  <a:cubicBezTo>
                    <a:pt x="31750" y="3415407"/>
                    <a:pt x="35560" y="3419217"/>
                    <a:pt x="44450" y="3419217"/>
                  </a:cubicBezTo>
                  <a:cubicBezTo>
                    <a:pt x="63824" y="3419217"/>
                    <a:pt x="88460" y="3420487"/>
                    <a:pt x="111337" y="3420487"/>
                  </a:cubicBezTo>
                  <a:cubicBezTo>
                    <a:pt x="144772" y="3420487"/>
                    <a:pt x="179966" y="3417947"/>
                    <a:pt x="213401" y="3420487"/>
                  </a:cubicBezTo>
                  <a:cubicBezTo>
                    <a:pt x="267953" y="3424297"/>
                    <a:pt x="322505" y="3426837"/>
                    <a:pt x="377056" y="3425567"/>
                  </a:cubicBezTo>
                  <a:cubicBezTo>
                    <a:pt x="412251" y="3424297"/>
                    <a:pt x="445686" y="3426837"/>
                    <a:pt x="480881" y="3426837"/>
                  </a:cubicBezTo>
                  <a:cubicBezTo>
                    <a:pt x="531913" y="3426837"/>
                    <a:pt x="582945" y="3425567"/>
                    <a:pt x="633977" y="3426837"/>
                  </a:cubicBezTo>
                  <a:cubicBezTo>
                    <a:pt x="709646" y="3428107"/>
                    <a:pt x="1540240" y="3417947"/>
                    <a:pt x="1617669" y="3420487"/>
                  </a:cubicBezTo>
                  <a:cubicBezTo>
                    <a:pt x="1651103" y="3421757"/>
                    <a:pt x="1684538" y="3423027"/>
                    <a:pt x="1716214" y="3423027"/>
                  </a:cubicBezTo>
                  <a:cubicBezTo>
                    <a:pt x="1774285" y="3425567"/>
                    <a:pt x="1830596" y="3421757"/>
                    <a:pt x="1888668" y="3425567"/>
                  </a:cubicBezTo>
                  <a:cubicBezTo>
                    <a:pt x="1936180" y="3428107"/>
                    <a:pt x="1983693" y="3428107"/>
                    <a:pt x="2031206" y="3430647"/>
                  </a:cubicBezTo>
                  <a:cubicBezTo>
                    <a:pt x="2101595" y="3434457"/>
                    <a:pt x="2171985" y="3436997"/>
                    <a:pt x="2242374" y="3438267"/>
                  </a:cubicBezTo>
                  <a:cubicBezTo>
                    <a:pt x="2268770" y="3438267"/>
                    <a:pt x="2287573" y="3436997"/>
                    <a:pt x="2307893" y="3436997"/>
                  </a:cubicBezTo>
                  <a:close/>
                </a:path>
              </a:pathLst>
            </a:custGeom>
            <a:solidFill>
              <a:srgbClr val="303437"/>
            </a:solidFill>
          </p:spPr>
        </p:sp>
      </p:grpSp>
      <p:sp>
        <p:nvSpPr>
          <p:cNvPr name="Freeform 14" id="14"/>
          <p:cNvSpPr/>
          <p:nvPr/>
        </p:nvSpPr>
        <p:spPr>
          <a:xfrm flipH="true" flipV="false" rot="-474579">
            <a:off x="355931" y="349284"/>
            <a:ext cx="1358832" cy="1358832"/>
          </a:xfrm>
          <a:custGeom>
            <a:avLst/>
            <a:gdLst/>
            <a:ahLst/>
            <a:cxnLst/>
            <a:rect r="r" b="b" t="t" l="l"/>
            <a:pathLst>
              <a:path h="1358832" w="1358832">
                <a:moveTo>
                  <a:pt x="1358832" y="0"/>
                </a:moveTo>
                <a:lnTo>
                  <a:pt x="0" y="0"/>
                </a:lnTo>
                <a:lnTo>
                  <a:pt x="0" y="1358832"/>
                </a:lnTo>
                <a:lnTo>
                  <a:pt x="1358832" y="1358832"/>
                </a:lnTo>
                <a:lnTo>
                  <a:pt x="1358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6489735" y="201211"/>
            <a:ext cx="1539130" cy="1654979"/>
          </a:xfrm>
          <a:custGeom>
            <a:avLst/>
            <a:gdLst/>
            <a:ahLst/>
            <a:cxnLst/>
            <a:rect r="r" b="b" t="t" l="l"/>
            <a:pathLst>
              <a:path h="1654979" w="1539130">
                <a:moveTo>
                  <a:pt x="0" y="0"/>
                </a:moveTo>
                <a:lnTo>
                  <a:pt x="1539130" y="0"/>
                </a:lnTo>
                <a:lnTo>
                  <a:pt x="1539130" y="1654978"/>
                </a:lnTo>
                <a:lnTo>
                  <a:pt x="0" y="1654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2667932" y="1715406"/>
            <a:ext cx="4532374" cy="1229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OW DID TODAY'S SESSIONS HELP YOU CONNECT WITH YOURSELF?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82037" y="474030"/>
            <a:ext cx="7656908" cy="909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b="true" sz="4692" spc="-455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GRATITUDE REFLECTION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3001" y="1715406"/>
            <a:ext cx="5011436" cy="1610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9"/>
              </a:lnSpc>
            </a:pP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</a:t>
            </a:r>
            <a:r>
              <a:rPr lang="en-US" sz="302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HAT'S ONE INSIGHT FROM TODAY THAT YOU WANT TO CARRY INTO YOUR DAILY LIFE?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17774" y="1654816"/>
            <a:ext cx="4757479" cy="1290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sz="317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HO</a:t>
            </a:r>
            <a:r>
              <a:rPr lang="en-US" sz="3179" b="true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W CAN YOU INTEGRATE GRATITUDE INTO YOUR WELLNESS ROUTINE?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13576" y="3835362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6687569" y="3596157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2457827" y="3589851"/>
            <a:ext cx="4952584" cy="3097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3"/>
              </a:lnSpc>
            </a:pPr>
            <a:r>
              <a:rPr lang="en-US" b="true" sz="2993">
                <a:solidFill>
                  <a:srgbClr val="000000"/>
                </a:solidFill>
                <a:latin typeface="Gaegu Bold"/>
                <a:ea typeface="Gaegu Bold"/>
                <a:cs typeface="Gaegu Bold"/>
                <a:sym typeface="Gaegu Bold"/>
              </a:rPr>
              <a:t>TAP TO ANSWER:</a:t>
            </a: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</a:pPr>
          </a:p>
          <a:p>
            <a:pPr algn="ctr">
              <a:lnSpc>
                <a:spcPts val="29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DAGxd1Pso0Q</dc:identifier>
  <dcterms:modified xsi:type="dcterms:W3CDTF">2011-08-01T06:04:30Z</dcterms:modified>
  <cp:revision>1</cp:revision>
  <dc:title>Gratitude Reflection Online Whiteboard</dc:title>
</cp:coreProperties>
</file>