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65" r:id="rId5"/>
    <p:sldId id="270" r:id="rId6"/>
    <p:sldId id="267" r:id="rId7"/>
    <p:sldId id="266" r:id="rId8"/>
    <p:sldId id="268" r:id="rId9"/>
    <p:sldId id="269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180" y="63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3/10/2017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243" y="1803405"/>
            <a:ext cx="9446339" cy="1825096"/>
          </a:xfrm>
        </p:spPr>
        <p:txBody>
          <a:bodyPr anchor="b">
            <a:normAutofit/>
          </a:bodyPr>
          <a:lstStyle>
            <a:lvl1pPr algn="l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43" y="3632201"/>
            <a:ext cx="9446339" cy="685800"/>
          </a:xfrm>
        </p:spPr>
        <p:txBody>
          <a:bodyPr>
            <a:norm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7501" y="4314328"/>
            <a:ext cx="2910082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243" y="4323846"/>
            <a:ext cx="639913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5096" y="1430867"/>
            <a:ext cx="2742486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5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98" y="4697361"/>
            <a:ext cx="10819216" cy="81935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549" y="941440"/>
            <a:ext cx="10819022" cy="3478161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516716"/>
            <a:ext cx="10817582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1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3"/>
            <a:ext cx="10817582" cy="2802467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9134"/>
            <a:ext cx="10127878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03F41C87-7AD9-4845-A077-840E4A0F3F06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20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01" y="753534"/>
            <a:ext cx="10148889" cy="2604495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525" y="3365557"/>
            <a:ext cx="959023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1" y="3959863"/>
            <a:ext cx="1014888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03F41C87-7AD9-4845-A077-840E4A0F3F06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126" y="93345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1370" y="270129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9091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28" y="1124702"/>
            <a:ext cx="10143544" cy="251183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8316"/>
            <a:ext cx="10142012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78884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03F41C87-7AD9-4845-A077-840E4A0F3F06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8884"/>
            <a:ext cx="698967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8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621" y="2202080"/>
            <a:ext cx="3455532" cy="617320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620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662" y="2201333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5721" y="2904067"/>
            <a:ext cx="34555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03" y="2192866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49704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15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439" y="4191001"/>
            <a:ext cx="3450683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439" y="2362200"/>
            <a:ext cx="34506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439" y="4873765"/>
            <a:ext cx="34506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3124" y="4191001"/>
            <a:ext cx="3448037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3124" y="2362200"/>
            <a:ext cx="34480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3125" y="4873764"/>
            <a:ext cx="344803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7635" y="4191001"/>
            <a:ext cx="3455569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7759" y="2362200"/>
            <a:ext cx="344698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7635" y="4873762"/>
            <a:ext cx="3451546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77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2194560"/>
            <a:ext cx="10817582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9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6339" y="745067"/>
            <a:ext cx="2056864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200" y="745068"/>
            <a:ext cx="8202064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79942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03F41C87-7AD9-4845-A077-840E4A0F3F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1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7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4"/>
            <a:ext cx="10817581" cy="2801935"/>
          </a:xfrm>
        </p:spPr>
        <p:txBody>
          <a:bodyPr anchor="b">
            <a:normAutofit/>
          </a:bodyPr>
          <a:lstStyle>
            <a:lvl1pPr algn="r"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200" y="3641726"/>
            <a:ext cx="10487468" cy="955675"/>
          </a:xfrm>
        </p:spPr>
        <p:txBody>
          <a:bodyPr>
            <a:normAutofit/>
          </a:bodyPr>
          <a:lstStyle>
            <a:lvl1pPr marL="0" indent="0" algn="r">
              <a:buNone/>
              <a:defRPr sz="21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03F41C87-7AD9-4845-A077-840E4A0F3F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2"/>
            <a:ext cx="6989671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1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9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8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71" y="2183802"/>
            <a:ext cx="5078668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2" y="3132667"/>
            <a:ext cx="5310392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33" y="2183802"/>
            <a:ext cx="5104070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132667"/>
            <a:ext cx="5332611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7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5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524000"/>
            <a:ext cx="4113728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281" y="746760"/>
            <a:ext cx="6508923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124200"/>
            <a:ext cx="4113728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1524000"/>
            <a:ext cx="6871450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9191" y="751242"/>
            <a:ext cx="3644013" cy="546744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1" y="3124200"/>
            <a:ext cx="687145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2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4846" y="764373"/>
            <a:ext cx="86083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2194561"/>
            <a:ext cx="1081758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3122" y="6356351"/>
            <a:ext cx="2910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1" y="6355846"/>
            <a:ext cx="7770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0718" y="38100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2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126" rtl="0" eaLnBrk="1" latinLnBrk="0" hangingPunct="1">
        <a:lnSpc>
          <a:spcPct val="90000"/>
        </a:lnSpc>
        <a:spcBef>
          <a:spcPct val="0"/>
        </a:spcBef>
        <a:buNone/>
        <a:defRPr sz="39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Smash Brothers Melee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Fighting game for the Nintendo </a:t>
            </a:r>
            <a:r>
              <a:rPr lang="en-US" dirty="0" err="1"/>
              <a:t>Gamecube</a:t>
            </a:r>
            <a:endParaRPr lang="en-US" dirty="0"/>
          </a:p>
        </p:txBody>
      </p:sp>
      <p:pic>
        <p:nvPicPr>
          <p:cNvPr id="1026" name="Picture 2" descr="300px-SSBM_MP_Debug_no_life_icons.png (300×2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447" y="2057401"/>
            <a:ext cx="3563757" cy="267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1760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19</Words>
  <Application>Microsoft Office PowerPoint</Application>
  <PresentationFormat>Custom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Corbel</vt:lpstr>
      <vt:lpstr>Vapor Trail</vt:lpstr>
      <vt:lpstr>Title Layout</vt:lpstr>
      <vt:lpstr>Super Smash Brothers Melee</vt:lpstr>
      <vt:lpstr>Problem</vt:lpstr>
      <vt:lpstr>Fixing the problem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Jay Bishop</dc:creator>
  <cp:lastModifiedBy>Jay Bishop</cp:lastModifiedBy>
  <cp:revision>4</cp:revision>
  <dcterms:created xsi:type="dcterms:W3CDTF">2017-03-10T06:56:23Z</dcterms:created>
  <dcterms:modified xsi:type="dcterms:W3CDTF">2017-03-10T18:02:53Z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