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 Smash Bros AI: Use Cases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By, </a:t>
            </a:r>
            <a:r>
              <a:rPr lang="en-US" dirty="0" err="1"/>
              <a:t>brant</a:t>
            </a:r>
            <a:r>
              <a:rPr lang="en-US" dirty="0"/>
              <a:t>, jay, Jordan, and </a:t>
            </a:r>
            <a:r>
              <a:rPr lang="en-US" dirty="0" err="1"/>
              <a:t>kegan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5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1: Running the Bot for the First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2000922"/>
            <a:ext cx="10488053" cy="44106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##Use Case: 1 Running the Bot for the First Time</a:t>
            </a:r>
          </a:p>
          <a:p>
            <a:pPr marL="0" indent="0">
              <a:buNone/>
            </a:pPr>
            <a:r>
              <a:rPr lang="en-US" dirty="0"/>
              <a:t>###CHARACTERISTIC INFORMATION</a:t>
            </a:r>
          </a:p>
          <a:p>
            <a:pPr marL="0" indent="0">
              <a:buNone/>
            </a:pPr>
            <a:r>
              <a:rPr lang="en-US" dirty="0"/>
              <a:t>**Goal in Context:** A player wants to play Super Smash Bros. Melee, and needs a 	better opponent.</a:t>
            </a:r>
          </a:p>
          <a:p>
            <a:pPr marL="0" indent="0">
              <a:buNone/>
            </a:pPr>
            <a:r>
              <a:rPr lang="en-US" dirty="0"/>
              <a:t>**Scope:** The Player's computer.</a:t>
            </a:r>
          </a:p>
          <a:p>
            <a:pPr marL="0" indent="0">
              <a:buNone/>
            </a:pPr>
            <a:r>
              <a:rPr lang="en-US" dirty="0"/>
              <a:t>**Level:** Summary</a:t>
            </a:r>
          </a:p>
          <a:p>
            <a:pPr marL="0" indent="0">
              <a:buNone/>
            </a:pPr>
            <a:r>
              <a:rPr lang="en-US" dirty="0"/>
              <a:t>**Preconditions:** The Player has Ubuntu 16.04, and a copy of Super Smash Bros Melee.</a:t>
            </a:r>
          </a:p>
          <a:p>
            <a:pPr marL="0" indent="0">
              <a:buNone/>
            </a:pPr>
            <a:r>
              <a:rPr lang="en-US" dirty="0"/>
              <a:t>**Success End Condition:** The player has completed a match against the bot.</a:t>
            </a:r>
          </a:p>
          <a:p>
            <a:pPr marL="0" indent="0">
              <a:buNone/>
            </a:pPr>
            <a:r>
              <a:rPr lang="en-US" dirty="0"/>
              <a:t>**Failed End Condition:** The player encountered an error, and was not able to 	complete a match against the bot.</a:t>
            </a:r>
          </a:p>
          <a:p>
            <a:pPr marL="0" indent="0">
              <a:buNone/>
            </a:pPr>
            <a:r>
              <a:rPr lang="en-US" dirty="0"/>
              <a:t>**Primary Actor:** Player, the person playing the game.</a:t>
            </a:r>
          </a:p>
          <a:p>
            <a:pPr marL="0" indent="0">
              <a:buNone/>
            </a:pPr>
            <a:r>
              <a:rPr lang="en-US" dirty="0"/>
              <a:t>**Trigger:** Player begins setup.</a:t>
            </a:r>
          </a:p>
        </p:txBody>
      </p:sp>
    </p:spTree>
    <p:extLst>
      <p:ext uri="{BB962C8B-B14F-4D97-AF65-F5344CB8AC3E}">
        <p14:creationId xmlns:p14="http://schemas.microsoft.com/office/powerpoint/2010/main" val="71289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1: Main Success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694329"/>
            <a:ext cx="9955550" cy="475487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###MAIN SUCCESS SCENARIO</a:t>
            </a:r>
          </a:p>
          <a:p>
            <a:pPr marL="0" indent="0">
              <a:buNone/>
            </a:pPr>
            <a:r>
              <a:rPr lang="en-US" dirty="0"/>
              <a:t>1. The Player installs Dolphin (use case 2).</a:t>
            </a:r>
          </a:p>
          <a:p>
            <a:pPr marL="0" indent="0">
              <a:buNone/>
            </a:pPr>
            <a:r>
              <a:rPr lang="en-US" dirty="0"/>
              <a:t>2. Player configures the controller for the bot (use case 3).</a:t>
            </a:r>
          </a:p>
          <a:p>
            <a:pPr marL="0" indent="0">
              <a:buNone/>
            </a:pPr>
            <a:r>
              <a:rPr lang="en-US" dirty="0"/>
              <a:t>3. Player runs Super Smash Bros Melee from Dolphin.</a:t>
            </a:r>
          </a:p>
          <a:p>
            <a:pPr marL="0" indent="0">
              <a:buNone/>
            </a:pPr>
            <a:r>
              <a:rPr lang="en-US" dirty="0"/>
              <a:t>4. Player navigates to VS. Mode and hits start.</a:t>
            </a:r>
          </a:p>
          <a:p>
            <a:pPr marL="0" indent="0">
              <a:buNone/>
            </a:pPr>
            <a:r>
              <a:rPr lang="en-US" dirty="0"/>
              <a:t>5. Player navigates to Melee and hits start.</a:t>
            </a:r>
          </a:p>
          <a:p>
            <a:pPr marL="0" indent="0">
              <a:buNone/>
            </a:pPr>
            <a:r>
              <a:rPr lang="en-US" dirty="0"/>
              <a:t>6. Player runs the bot (use case 4).</a:t>
            </a:r>
          </a:p>
          <a:p>
            <a:pPr marL="0" indent="0">
              <a:buNone/>
            </a:pPr>
            <a:r>
              <a:rPr lang="en-US" dirty="0"/>
              <a:t>7. Player selects their character, and the character of the AI.</a:t>
            </a:r>
          </a:p>
          <a:p>
            <a:pPr marL="0" indent="0">
              <a:buNone/>
            </a:pPr>
            <a:r>
              <a:rPr lang="en-US" dirty="0"/>
              <a:t>8. Player sets the rules to 4 stocks with an 8 minute time limit by navigating to the</a:t>
            </a:r>
          </a:p>
          <a:p>
            <a:pPr marL="0" indent="0">
              <a:buNone/>
            </a:pPr>
            <a:r>
              <a:rPr lang="en-US" dirty="0"/>
              <a:t>	"2-minute KO fest!" banner at the top.</a:t>
            </a:r>
          </a:p>
          <a:p>
            <a:pPr marL="0" indent="0">
              <a:buNone/>
            </a:pPr>
            <a:r>
              <a:rPr lang="en-US" dirty="0"/>
              <a:t>9. Player presses start and moves to the stage select screen.</a:t>
            </a:r>
          </a:p>
          <a:p>
            <a:pPr marL="0" indent="0">
              <a:buNone/>
            </a:pPr>
            <a:r>
              <a:rPr lang="en-US" dirty="0"/>
              <a:t>10. Player selects the stage to begin the match.</a:t>
            </a:r>
          </a:p>
          <a:p>
            <a:pPr marL="0" indent="0">
              <a:buNone/>
            </a:pPr>
            <a:r>
              <a:rPr lang="en-US" dirty="0"/>
              <a:t>11. Player plays the match against the bot.</a:t>
            </a:r>
          </a:p>
          <a:p>
            <a:pPr marL="0" indent="0">
              <a:buNone/>
            </a:pPr>
            <a:r>
              <a:rPr lang="en-US" dirty="0"/>
              <a:t>12. The player returns to the select character screen and can continue from 3. or end the game.</a:t>
            </a:r>
          </a:p>
        </p:txBody>
      </p:sp>
    </p:spTree>
    <p:extLst>
      <p:ext uri="{BB962C8B-B14F-4D97-AF65-F5344CB8AC3E}">
        <p14:creationId xmlns:p14="http://schemas.microsoft.com/office/powerpoint/2010/main" val="149610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1: Extensions and Sub-Variations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27672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###EXTENSIONS</a:t>
            </a:r>
          </a:p>
          <a:p>
            <a:pPr marL="0" indent="0">
              <a:buNone/>
            </a:pPr>
            <a:r>
              <a:rPr lang="en-US" sz="2800" dirty="0"/>
              <a:t>* 10a. The bot does not move:</a:t>
            </a:r>
          </a:p>
          <a:p>
            <a:pPr marL="0" indent="0">
              <a:buNone/>
            </a:pPr>
            <a:r>
              <a:rPr lang="en-US" sz="2800" dirty="0"/>
              <a:t>  + 10a1. Configure the controller for the bot (use case 3)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###SUB-VARIATIONS</a:t>
            </a:r>
          </a:p>
          <a:p>
            <a:pPr marL="0" indent="0">
              <a:buNone/>
            </a:pPr>
            <a:r>
              <a:rPr lang="en-US" sz="2800" dirty="0"/>
              <a:t>* 8a. Player may use</a:t>
            </a:r>
          </a:p>
          <a:p>
            <a:pPr marL="0" indent="0">
              <a:buNone/>
            </a:pPr>
            <a:r>
              <a:rPr lang="en-US" sz="2800" dirty="0"/>
              <a:t>time or stock rules.</a:t>
            </a:r>
          </a:p>
        </p:txBody>
      </p:sp>
    </p:spTree>
    <p:extLst>
      <p:ext uri="{BB962C8B-B14F-4D97-AF65-F5344CB8AC3E}">
        <p14:creationId xmlns:p14="http://schemas.microsoft.com/office/powerpoint/2010/main" val="13464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1: Related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59859"/>
            <a:ext cx="10385855" cy="4835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###RELATED INFORMATION</a:t>
            </a:r>
          </a:p>
          <a:p>
            <a:pPr marL="0" indent="0">
              <a:buNone/>
            </a:pPr>
            <a:r>
              <a:rPr lang="en-US" dirty="0"/>
              <a:t>**Priority:** maximum</a:t>
            </a:r>
          </a:p>
          <a:p>
            <a:pPr marL="0" indent="0">
              <a:buNone/>
            </a:pPr>
            <a:r>
              <a:rPr lang="en-US" dirty="0"/>
              <a:t>**Performance Target:** 20 minutes to install and configure Dolphin, 8 minutes to play the match.</a:t>
            </a:r>
          </a:p>
          <a:p>
            <a:pPr marL="0" indent="0">
              <a:buNone/>
            </a:pPr>
            <a:r>
              <a:rPr lang="en-US" dirty="0"/>
              <a:t>**Frequency:** Once per machine the Player wants to play on.</a:t>
            </a:r>
          </a:p>
          <a:p>
            <a:pPr marL="0" indent="0">
              <a:buNone/>
            </a:pPr>
            <a:r>
              <a:rPr lang="en-US" dirty="0"/>
              <a:t>**Superordinate Use Case:** N/A</a:t>
            </a:r>
          </a:p>
          <a:p>
            <a:pPr marL="0" indent="0">
              <a:buNone/>
            </a:pPr>
            <a:r>
              <a:rPr lang="en-US" dirty="0"/>
              <a:t>**Subordinate Use Cases:** </a:t>
            </a:r>
          </a:p>
          <a:p>
            <a:pPr marL="0" indent="0">
              <a:buNone/>
            </a:pPr>
            <a:r>
              <a:rPr lang="en-US" dirty="0"/>
              <a:t>	* Installing Dolphin (use case 2)</a:t>
            </a:r>
          </a:p>
          <a:p>
            <a:pPr marL="0" indent="0">
              <a:buNone/>
            </a:pPr>
            <a:r>
              <a:rPr lang="en-US" dirty="0"/>
              <a:t>	* Configuring the Controller (use case 3)</a:t>
            </a:r>
          </a:p>
          <a:p>
            <a:pPr marL="0" indent="0">
              <a:buNone/>
            </a:pPr>
            <a:r>
              <a:rPr lang="en-US" dirty="0"/>
              <a:t>	* Running the bot (use case 4)</a:t>
            </a:r>
          </a:p>
          <a:p>
            <a:pPr marL="0" indent="0">
              <a:buNone/>
            </a:pPr>
            <a:r>
              <a:rPr lang="en-US" dirty="0"/>
              <a:t>**Channel to primary actor:** project files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8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1: Open Issues and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429" y="2549561"/>
            <a:ext cx="11306286" cy="36988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###OPEN ISSUES</a:t>
            </a:r>
          </a:p>
          <a:p>
            <a:pPr marL="0" indent="0">
              <a:buNone/>
            </a:pPr>
            <a:r>
              <a:rPr lang="en-US" sz="2600" dirty="0"/>
              <a:t>	* What happens if the directory structure for the Player's 						Dolphin installation is not supported?</a:t>
            </a:r>
          </a:p>
          <a:p>
            <a:pPr marL="0" indent="0">
              <a:buNone/>
            </a:pPr>
            <a:r>
              <a:rPr lang="en-US" sz="2600" dirty="0"/>
              <a:t>	* Could we move running the bot to happen before 							opening Dolphin to 	avoid the Player switching windows a lot?</a:t>
            </a:r>
          </a:p>
          <a:p>
            <a:pPr marL="0" indent="0">
              <a:buNone/>
            </a:pPr>
            <a:r>
              <a:rPr lang="en-US" sz="2600" dirty="0"/>
              <a:t>###SCHEDULE</a:t>
            </a:r>
          </a:p>
          <a:p>
            <a:pPr marL="0" indent="0">
              <a:buNone/>
            </a:pPr>
            <a:r>
              <a:rPr lang="en-US" sz="2600" dirty="0"/>
              <a:t>**Due Date:** release 1.0</a:t>
            </a:r>
          </a:p>
        </p:txBody>
      </p:sp>
    </p:spTree>
    <p:extLst>
      <p:ext uri="{BB962C8B-B14F-4D97-AF65-F5344CB8AC3E}">
        <p14:creationId xmlns:p14="http://schemas.microsoft.com/office/powerpoint/2010/main" val="1836707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288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Super Smash Bros AI: Use Cases</vt:lpstr>
      <vt:lpstr>Use Case 1: Running the Bot for the First Time</vt:lpstr>
      <vt:lpstr>Use Case 1: Main Success Scenario</vt:lpstr>
      <vt:lpstr>Use Case 1: Extensions and Sub-Variations</vt:lpstr>
      <vt:lpstr>Use Case 1: Related Information</vt:lpstr>
      <vt:lpstr>Use Case 1: Open Issues and Scheduling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Bishop</dc:creator>
  <cp:lastModifiedBy>Jay Bishop</cp:lastModifiedBy>
  <cp:revision>17</cp:revision>
  <dcterms:created xsi:type="dcterms:W3CDTF">2016-11-15T21:18:15Z</dcterms:created>
  <dcterms:modified xsi:type="dcterms:W3CDTF">2016-11-16T21:10:12Z</dcterms:modified>
</cp:coreProperties>
</file>