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8" r:id="rId8"/>
    <p:sldId id="269" r:id="rId9"/>
    <p:sldId id="273" r:id="rId10"/>
    <p:sldId id="271" r:id="rId11"/>
    <p:sldId id="274" r:id="rId12"/>
    <p:sldId id="272" r:id="rId13"/>
    <p:sldId id="275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432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against deep learning bots</a:t>
            </a:r>
          </a:p>
          <a:p>
            <a:pPr lvl="1"/>
            <a:r>
              <a:rPr lang="en-US" dirty="0" smtClean="0"/>
              <a:t>CPU bots can be too easy</a:t>
            </a:r>
          </a:p>
          <a:p>
            <a:pPr lvl="1"/>
            <a:r>
              <a:rPr lang="en-US" dirty="0" smtClean="0"/>
              <a:t>Deep learning bots have the potential to be very good</a:t>
            </a:r>
          </a:p>
          <a:p>
            <a:r>
              <a:rPr lang="en-US" dirty="0" smtClean="0"/>
              <a:t>Neural network can be applied to other games</a:t>
            </a:r>
          </a:p>
          <a:p>
            <a:pPr lvl="1"/>
            <a:r>
              <a:rPr lang="en-US" dirty="0" smtClean="0"/>
              <a:t>Retrain on other games</a:t>
            </a:r>
          </a:p>
          <a:p>
            <a:pPr lvl="1"/>
            <a:r>
              <a:rPr lang="en-US" dirty="0" smtClean="0"/>
              <a:t>Create new reward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players a better AI to train against</a:t>
            </a:r>
          </a:p>
          <a:p>
            <a:r>
              <a:rPr lang="en-US" dirty="0"/>
              <a:t>Implement a reinforcement learning algorithm that will learn to play better than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Actor-Critic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A3C is a reinforcement learning algorithm</a:t>
            </a:r>
          </a:p>
          <a:p>
            <a:r>
              <a:rPr lang="en-US" dirty="0"/>
              <a:t>There is one global neural network</a:t>
            </a:r>
          </a:p>
          <a:p>
            <a:r>
              <a:rPr lang="en-US" dirty="0"/>
              <a:t>Each character controlled by our program has a local neural network</a:t>
            </a:r>
          </a:p>
          <a:p>
            <a:r>
              <a:rPr lang="en-US" dirty="0"/>
              <a:t>Before training, the global network is copied to all </a:t>
            </a:r>
            <a:r>
              <a:rPr lang="en-US"/>
              <a:t>local networks</a:t>
            </a:r>
            <a:endParaRPr lang="en-US" dirty="0"/>
          </a:p>
          <a:p>
            <a:r>
              <a:rPr lang="en-US" dirty="0"/>
              <a:t>When updates are calculated for a character’s network, the updates are applied to the global network</a:t>
            </a:r>
          </a:p>
          <a:p>
            <a:r>
              <a:rPr lang="en-US" dirty="0"/>
              <a:t>The global network is then copied to the local network and training continues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  <a:p>
            <a:r>
              <a:rPr lang="en-US" dirty="0"/>
              <a:t>Discrete not continuous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let the bot know how it is doing</a:t>
            </a:r>
          </a:p>
          <a:p>
            <a:r>
              <a:rPr lang="en-US" dirty="0"/>
              <a:t>Bot awarded a point for each time an opponent dies; Loses a point for dying</a:t>
            </a:r>
          </a:p>
          <a:p>
            <a:r>
              <a:rPr lang="en-US" dirty="0"/>
              <a:t>Bot is awarded 0.01 points for each percent of damage inflicted on opponents and loses 0.01 for each percent of damage it takes</a:t>
            </a:r>
          </a:p>
          <a:p>
            <a:r>
              <a:rPr lang="en-US" dirty="0"/>
              <a:t>Bot also loses points at a reduced rate (20%) for their allies dying or sustaining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4" y="2362200"/>
            <a:ext cx="10016104" cy="3429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Area in which the most problems we had arose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Had to reset our training on multiple occasions</a:t>
            </a:r>
          </a:p>
          <a:p>
            <a:pPr lvl="1"/>
            <a:r>
              <a:rPr lang="en-US" dirty="0"/>
              <a:t>Can lead to overfitting if done incorrectly</a:t>
            </a:r>
          </a:p>
          <a:p>
            <a:r>
              <a:rPr lang="en-US" dirty="0"/>
              <a:t>Began training our bot against a single in-game level 5 opponent</a:t>
            </a:r>
          </a:p>
          <a:p>
            <a:r>
              <a:rPr lang="en-US" dirty="0"/>
              <a:t>Ended up using A3C’s shared network to speed up training by having two teams of two bots training with each other constantly.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GUI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1531</TotalTime>
  <Words>443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 (Brant)</vt:lpstr>
      <vt:lpstr>Problem (Brant)</vt:lpstr>
      <vt:lpstr>Our Solution</vt:lpstr>
      <vt:lpstr>Asynchronous Advantage Actor-Critic (A3C)</vt:lpstr>
      <vt:lpstr>Environment</vt:lpstr>
      <vt:lpstr>Reward System</vt:lpstr>
      <vt:lpstr>Training</vt:lpstr>
      <vt:lpstr>PyQT – GUI (Jordan)</vt:lpstr>
      <vt:lpstr>Applications (Jordan)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Jordan</cp:lastModifiedBy>
  <cp:revision>41</cp:revision>
  <dcterms:created xsi:type="dcterms:W3CDTF">2017-03-10T06:56:23Z</dcterms:created>
  <dcterms:modified xsi:type="dcterms:W3CDTF">2017-03-29T22:05:01Z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