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3" r:id="rId10"/>
    <p:sldId id="271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05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 (Kegan)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Reinforcement learning is and why we chose it over supervised and unsupervised.</a:t>
            </a:r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 (Kegan)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1470</TotalTime>
  <Words>413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Fixing the Problem (Kegan)</vt:lpstr>
      <vt:lpstr>Asynchronous Advantage Actor Critic (A3C) (Kegan)</vt:lpstr>
      <vt:lpstr>Environment (Jay)</vt:lpstr>
      <vt:lpstr>Reward System (Jay)</vt:lpstr>
      <vt:lpstr>Training (Jay)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34</cp:revision>
  <dcterms:created xsi:type="dcterms:W3CDTF">2017-03-10T06:56:23Z</dcterms:created>
  <dcterms:modified xsi:type="dcterms:W3CDTF">2017-03-28T18:02:53Z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