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65" r:id="rId5"/>
    <p:sldId id="266" r:id="rId6"/>
  </p:sldIdLst>
  <p:sldSz cx="12188825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29" autoAdjust="0"/>
  </p:normalViewPr>
  <p:slideViewPr>
    <p:cSldViewPr showGuides="1">
      <p:cViewPr varScale="1">
        <p:scale>
          <a:sx n="120" d="100"/>
          <a:sy n="120" d="100"/>
        </p:scale>
        <p:origin x="120" y="23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3/9/2017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3/9/2017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3/9/2017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3/9/2017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3/9/2017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3/9/2017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3/9/2017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3/9/2017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Layout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0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03C5CF44-0C62-41B4-B3EA-416B4807878A}" vid="{EC3ACB92-700E-4167-B3A6-412DE40A64C2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1</TotalTime>
  <Words>3</Words>
  <Application>Microsoft Office PowerPoint</Application>
  <PresentationFormat>Custom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Corbel</vt:lpstr>
      <vt:lpstr>Digital Blue Tunnel 16x9</vt:lpstr>
      <vt:lpstr>Title Layout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Jay Bishop</dc:creator>
  <cp:lastModifiedBy>Jay Bishop</cp:lastModifiedBy>
  <cp:revision>1</cp:revision>
  <dcterms:created xsi:type="dcterms:W3CDTF">2017-03-10T06:56:23Z</dcterms:created>
  <dcterms:modified xsi:type="dcterms:W3CDTF">2017-03-10T06:57:25Z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