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0" r:id="rId6"/>
    <p:sldId id="267" r:id="rId7"/>
    <p:sldId id="266" r:id="rId8"/>
    <p:sldId id="273" r:id="rId9"/>
    <p:sldId id="268" r:id="rId10"/>
    <p:sldId id="269" r:id="rId11"/>
    <p:sldId id="271" r:id="rId12"/>
    <p:sldId id="274" r:id="rId13"/>
    <p:sldId id="272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69" y="6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-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176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Partially Observable through the game’s RAM</a:t>
            </a:r>
          </a:p>
          <a:p>
            <a:r>
              <a:rPr lang="en-US" dirty="0"/>
              <a:t>Deterministic not Stochastic</a:t>
            </a:r>
          </a:p>
          <a:p>
            <a:r>
              <a:rPr lang="en-US" dirty="0"/>
              <a:t>Multiple Agents</a:t>
            </a:r>
          </a:p>
          <a:p>
            <a:r>
              <a:rPr lang="en-US" dirty="0"/>
              <a:t>Sequential not Episodic</a:t>
            </a:r>
          </a:p>
          <a:p>
            <a:r>
              <a:rPr lang="en-US" dirty="0"/>
              <a:t>Dynamic not Static</a:t>
            </a:r>
          </a:p>
          <a:p>
            <a:r>
              <a:rPr lang="en-US" dirty="0"/>
              <a:t>Unknown physics</a:t>
            </a:r>
          </a:p>
          <a:p>
            <a:r>
              <a:rPr lang="en-US" dirty="0"/>
              <a:t>Discrete not continuous</a:t>
            </a:r>
          </a:p>
        </p:txBody>
      </p:sp>
    </p:spTree>
    <p:extLst>
      <p:ext uri="{BB962C8B-B14F-4D97-AF65-F5344CB8AC3E}">
        <p14:creationId xmlns:p14="http://schemas.microsoft.com/office/powerpoint/2010/main" val="1283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what Reinforcement learning is and why we chose it over supervised and unsupervised.</a:t>
            </a:r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 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slide I think we should show videos of the bots progression while learning. One of it before learning, one after a day or two, and one after a few weeks. We should also put in two or three clips of the bot running with an ally bot to show off A3C’s use with multiple agents.</a:t>
            </a:r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1459</TotalTime>
  <Words>261</Words>
  <Application>Microsoft Office PowerPoint</Application>
  <PresentationFormat>Custom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in Fighting Games</vt:lpstr>
      <vt:lpstr>Super Smash Brothers Melee (SSBM)</vt:lpstr>
      <vt:lpstr>Problem</vt:lpstr>
      <vt:lpstr>Fixing the problem</vt:lpstr>
      <vt:lpstr>Environment</vt:lpstr>
      <vt:lpstr>Reinforcement Learning</vt:lpstr>
      <vt:lpstr>Asynchronous Advantage Actor Critic (A3C)</vt:lpstr>
      <vt:lpstr>Reward System</vt:lpstr>
      <vt:lpstr>Training</vt:lpstr>
      <vt:lpstr>PyQT -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29</cp:revision>
  <dcterms:created xsi:type="dcterms:W3CDTF">2017-03-10T06:56:23Z</dcterms:created>
  <dcterms:modified xsi:type="dcterms:W3CDTF">2017-03-24T17:03:47Z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