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5" r:id="rId5"/>
    <p:sldId id="266" r:id="rId6"/>
    <p:sldId id="267" r:id="rId7"/>
    <p:sldId id="268" r:id="rId8"/>
    <p:sldId id="269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29" autoAdjust="0"/>
  </p:normalViewPr>
  <p:slideViewPr>
    <p:cSldViewPr showGuides="1">
      <p:cViewPr varScale="1">
        <p:scale>
          <a:sx n="120" d="100"/>
          <a:sy n="120" d="100"/>
        </p:scale>
        <p:origin x="120" y="23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3/9/2017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3/9/2017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3/9/2017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training partner to </a:t>
            </a:r>
            <a:r>
              <a:rPr lang="en-US"/>
              <a:t>SSBM players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0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1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7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</TotalTime>
  <Words>11</Words>
  <Application>Microsoft Office PowerPoint</Application>
  <PresentationFormat>Custom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Digital Blue Tunnel 16x9</vt:lpstr>
      <vt:lpstr>Title Layout</vt:lpstr>
      <vt:lpstr>Objective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Jay Bishop</dc:creator>
  <cp:lastModifiedBy>Jay Bishop</cp:lastModifiedBy>
  <cp:revision>3</cp:revision>
  <dcterms:created xsi:type="dcterms:W3CDTF">2017-03-10T06:56:23Z</dcterms:created>
  <dcterms:modified xsi:type="dcterms:W3CDTF">2017-03-10T07:01:37Z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