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4"/>
  </p:sldMasterIdLst>
  <p:notesMasterIdLst>
    <p:notesMasterId r:id="rId12"/>
  </p:notesMasterIdLst>
  <p:handoutMasterIdLst>
    <p:handoutMasterId r:id="rId13"/>
  </p:handoutMasterIdLst>
  <p:sldIdLst>
    <p:sldId id="265" r:id="rId5"/>
    <p:sldId id="270" r:id="rId6"/>
    <p:sldId id="267" r:id="rId7"/>
    <p:sldId id="266" r:id="rId8"/>
    <p:sldId id="268" r:id="rId9"/>
    <p:sldId id="269" r:id="rId10"/>
    <p:sldId id="271" r:id="rId11"/>
  </p:sldIdLst>
  <p:sldSz cx="12188825" cy="6858000"/>
  <p:notesSz cx="6858000" cy="9144000"/>
  <p:custDataLst>
    <p:tags r:id="rId1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26" autoAdjust="0"/>
    <p:restoredTop sz="94629" autoAdjust="0"/>
  </p:normalViewPr>
  <p:slideViewPr>
    <p:cSldViewPr showGuides="1">
      <p:cViewPr varScale="1">
        <p:scale>
          <a:sx n="89" d="100"/>
          <a:sy n="89" d="100"/>
        </p:scale>
        <p:origin x="405" y="63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3/10/2017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3/10/2017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5958" y="-4763"/>
            <a:ext cx="5013606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7638" y="1380069"/>
            <a:ext cx="8572389" cy="2616199"/>
          </a:xfrm>
        </p:spPr>
        <p:txBody>
          <a:bodyPr anchor="b">
            <a:normAutofit/>
          </a:bodyPr>
          <a:lstStyle>
            <a:lvl1pPr algn="r">
              <a:defRPr sz="5998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4202" y="3996267"/>
            <a:ext cx="698582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099">
                <a:solidFill>
                  <a:schemeClr val="tx1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1023" y="5883276"/>
            <a:ext cx="432291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488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5" y="4732865"/>
            <a:ext cx="10016102" cy="566738"/>
          </a:xfrm>
        </p:spPr>
        <p:txBody>
          <a:bodyPr anchor="b">
            <a:normAutofit/>
          </a:bodyPr>
          <a:lstStyle>
            <a:lvl1pPr algn="ctr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5391" y="932112"/>
            <a:ext cx="8223802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3925" y="5299603"/>
            <a:ext cx="10016102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64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6" y="685800"/>
            <a:ext cx="10016102" cy="3048000"/>
          </a:xfrm>
        </p:spPr>
        <p:txBody>
          <a:bodyPr anchor="ctr">
            <a:normAutofit/>
          </a:bodyPr>
          <a:lstStyle>
            <a:lvl1pPr algn="ctr">
              <a:defRPr sz="31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6" y="4343400"/>
            <a:ext cx="10016104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554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196" y="863023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0588" y="2819399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7637" y="685801"/>
            <a:ext cx="8987671" cy="2743199"/>
          </a:xfrm>
        </p:spPr>
        <p:txBody>
          <a:bodyPr anchor="ctr">
            <a:normAutofit/>
          </a:bodyPr>
          <a:lstStyle>
            <a:lvl1pPr algn="ctr">
              <a:defRPr sz="3199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177" y="3428999"/>
            <a:ext cx="853059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799"/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343400"/>
            <a:ext cx="1001610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7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7" y="3308581"/>
            <a:ext cx="10016100" cy="1468800"/>
          </a:xfrm>
        </p:spPr>
        <p:txBody>
          <a:bodyPr anchor="b">
            <a:normAutofit/>
          </a:bodyPr>
          <a:lstStyle>
            <a:lvl1pPr algn="r">
              <a:defRPr sz="31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777381"/>
            <a:ext cx="100161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26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196" y="863023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0588" y="2819399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7637" y="685801"/>
            <a:ext cx="8987671" cy="2743199"/>
          </a:xfrm>
        </p:spPr>
        <p:txBody>
          <a:bodyPr anchor="ctr">
            <a:normAutofit/>
          </a:bodyPr>
          <a:lstStyle>
            <a:lvl1pPr algn="ctr">
              <a:defRPr sz="3199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3926" y="3886200"/>
            <a:ext cx="10016101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399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775200"/>
            <a:ext cx="10016101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5236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6" y="685801"/>
            <a:ext cx="10016103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3926" y="3505200"/>
            <a:ext cx="10016104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799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343400"/>
            <a:ext cx="10016104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057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2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0121" y="685800"/>
            <a:ext cx="1769908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3925" y="685800"/>
            <a:ext cx="8017654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3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49005" y="5867132"/>
            <a:ext cx="551023" cy="365125"/>
          </a:xfrm>
        </p:spPr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367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610" y="2666999"/>
            <a:ext cx="8928421" cy="2110382"/>
          </a:xfrm>
        </p:spPr>
        <p:txBody>
          <a:bodyPr anchor="b"/>
          <a:lstStyle>
            <a:lvl1pPr algn="r">
              <a:defRPr sz="39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1608" y="4777381"/>
            <a:ext cx="892842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9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5" y="685801"/>
            <a:ext cx="10016104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3926" y="2667000"/>
            <a:ext cx="4893780" cy="3124201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6246" y="2667000"/>
            <a:ext cx="4893781" cy="3124200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43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1718" y="2658533"/>
            <a:ext cx="4605988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>
                <a:solidFill>
                  <a:schemeClr val="accent1">
                    <a:lumMod val="75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3925" y="3335337"/>
            <a:ext cx="4893781" cy="2455862"/>
          </a:xfrm>
        </p:spPr>
        <p:txBody>
          <a:bodyPr anchor="t"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78696" y="2667000"/>
            <a:ext cx="4621333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>
                <a:solidFill>
                  <a:schemeClr val="accent1">
                    <a:lumMod val="75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46" y="3335337"/>
            <a:ext cx="4893781" cy="2455862"/>
          </a:xfrm>
        </p:spPr>
        <p:txBody>
          <a:bodyPr anchor="t"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2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22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96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6" y="1600200"/>
            <a:ext cx="3548197" cy="1371600"/>
          </a:xfrm>
        </p:spPr>
        <p:txBody>
          <a:bodyPr anchor="b">
            <a:normAutofit/>
          </a:bodyPr>
          <a:lstStyle>
            <a:lvl1pPr algn="ctr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0663" y="685800"/>
            <a:ext cx="6239365" cy="5105401"/>
          </a:xfrm>
        </p:spPr>
        <p:txBody>
          <a:bodyPr anchor="ctr">
            <a:normAutofit/>
          </a:bodyPr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3926" y="2971800"/>
            <a:ext cx="3548197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38" y="1752599"/>
            <a:ext cx="5424745" cy="1371600"/>
          </a:xfrm>
        </p:spPr>
        <p:txBody>
          <a:bodyPr anchor="b">
            <a:normAutofit/>
          </a:bodyPr>
          <a:lstStyle>
            <a:lvl1pPr algn="ctr">
              <a:defRPr sz="27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2704" y="914400"/>
            <a:ext cx="3280120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38" y="3124199"/>
            <a:ext cx="5424745" cy="1828800"/>
          </a:xfrm>
        </p:spPr>
        <p:txBody>
          <a:bodyPr>
            <a:norm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9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773" y="1"/>
            <a:ext cx="2436178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3925" y="685801"/>
            <a:ext cx="10016104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4" y="2667000"/>
            <a:ext cx="10016104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0122" y="5883276"/>
            <a:ext cx="1142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3F41C87-7AD9-4845-A077-840E4A0F3F06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1610" y="5883276"/>
            <a:ext cx="70823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9005" y="5883276"/>
            <a:ext cx="551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183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457063" rtl="0" eaLnBrk="1" latinLnBrk="0" hangingPunct="1">
        <a:spcBef>
          <a:spcPct val="0"/>
        </a:spcBef>
        <a:buNone/>
        <a:defRPr sz="3999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664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399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999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99790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799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2587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999650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Deepest Learn!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By: Jay Bishop, Jordan Cooper</a:t>
            </a:r>
            <a:r>
              <a:rPr lang="it-IT"/>
              <a:t>, Brant Chad </a:t>
            </a:r>
            <a:r>
              <a:rPr lang="it-IT" dirty="0"/>
              <a:t>Dolling, and </a:t>
            </a:r>
            <a:r>
              <a:rPr lang="it-IT"/>
              <a:t>Kegan McIlwaine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 Smash Brothers Melee (SSBM)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Fighting game for the Nintendo </a:t>
            </a:r>
            <a:r>
              <a:rPr lang="en-US" dirty="0" err="1"/>
              <a:t>Gamecube</a:t>
            </a:r>
            <a:endParaRPr lang="en-US" dirty="0"/>
          </a:p>
        </p:txBody>
      </p:sp>
      <p:pic>
        <p:nvPicPr>
          <p:cNvPr id="1026" name="Picture 2" descr="300px-SSBM_MP_Debug_no_life_icons.png (300×225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447" y="2057401"/>
            <a:ext cx="3563757" cy="2672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511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81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 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617607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17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Advantage </a:t>
            </a:r>
            <a:r>
              <a:rPr lang="en-US"/>
              <a:t>Actor Critic (A3C)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Reward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9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0E41224-0370-4595-877C-23316CD80004}">
  <ds:schemaRefs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103</TotalTime>
  <Words>48</Words>
  <Application>Microsoft Office PowerPoint</Application>
  <PresentationFormat>Custom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Parallax</vt:lpstr>
      <vt:lpstr>Deepest Learn!</vt:lpstr>
      <vt:lpstr>Super Smash Brothers Melee (SSBM)</vt:lpstr>
      <vt:lpstr>Problem</vt:lpstr>
      <vt:lpstr>Fixing the problem</vt:lpstr>
      <vt:lpstr>Reinforcement Learning</vt:lpstr>
      <vt:lpstr>Asynchronous Advantage Actor Critic (A3C)</vt:lpstr>
      <vt:lpstr>Reward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Jay Bishop</dc:creator>
  <cp:lastModifiedBy>Jay Bishop</cp:lastModifiedBy>
  <cp:revision>13</cp:revision>
  <dcterms:created xsi:type="dcterms:W3CDTF">2017-03-10T06:56:23Z</dcterms:created>
  <dcterms:modified xsi:type="dcterms:W3CDTF">2017-03-10T19:35:56Z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