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DB76-FC2E-5915-7304-2A5132184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B9C0D-7FAE-A78A-6824-209EB4586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7ABF9-9308-C91B-0B9A-4E1B7EF9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676-7077-4C76-BA8C-DE720AEE237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14C70-7827-D8BC-8C10-467A96BE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5FF83-188D-5A0F-3E8F-E5F1EC03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1F3-C736-4201-A9AE-17163723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710F-EDF4-9172-F7FD-9525A4A8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96E39-BCF9-A030-6C83-3D171D3AE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2125A-B859-D312-40EF-9C67C615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676-7077-4C76-BA8C-DE720AEE237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F3B59-CE80-F905-4FD4-63413FCA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5E46-426D-3A8E-90C3-F8D9390B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1F3-C736-4201-A9AE-17163723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0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2F136-AF8F-4105-07F5-CC5CD3318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577C8-9C64-E86B-5AD2-471567BF7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B968B-4A56-B57B-B5B1-40E6F40D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676-7077-4C76-BA8C-DE720AEE237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83D71-3F43-C913-FAD8-030CED76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BB4B-FE42-C4ED-6E82-FDA8D8FC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1F3-C736-4201-A9AE-17163723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0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212D-98C7-5FC5-FCC0-FFB077F4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5C90A-0C04-A799-3765-7CB768DD7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DD3B8-0F8A-577D-1AB7-03C2407D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676-7077-4C76-BA8C-DE720AEE237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FAAB-4406-4B50-4A79-58E49144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2D54-9460-0BE0-5FCF-381746EA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1F3-C736-4201-A9AE-17163723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8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09BA-CC25-F749-55AA-B0572EC3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3902-B8DF-D888-076A-B325D389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2D38B-E7A9-33EC-1A7F-09A11DF9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676-7077-4C76-BA8C-DE720AEE237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D202E-D8B6-5404-B6DF-B771DDE3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B57-888B-99C1-CC13-8311B6CA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1F3-C736-4201-A9AE-17163723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AFD9-F2F8-47A7-3CD6-9567CC12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496A1-495C-1D33-F854-E5F8BCF17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359EE-6C2F-BD12-C753-563E0408A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7A117-A6C9-493E-3A7F-0DD4BD3C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676-7077-4C76-BA8C-DE720AEE237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F334-DD42-2031-2569-A85B9FC3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D80E4-D032-D5A8-9372-95BD72EA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1F3-C736-4201-A9AE-17163723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3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0B95-4881-519B-8DFC-B71AF196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6E881-3409-41AA-4C3A-E5B6E3994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8C58C-DF0C-A02A-3B2F-CB87EB2CD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7DB30-20B2-6A2F-AF08-69717A38C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0F144-FD97-20DB-780C-1951051F2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E377A1-25E4-3D81-1CFD-E8192C29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676-7077-4C76-BA8C-DE720AEE237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F4DD2-F8EE-45C2-10DF-AA4C76B2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BA8F7-69C4-5684-8641-10A21210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1F3-C736-4201-A9AE-17163723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9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206F-E772-8273-FA4B-9D3C8C93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78451-C55B-44A7-C90A-1AF20651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676-7077-4C76-BA8C-DE720AEE237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69A31-656A-F42C-933D-BB7CC6B2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62089-B651-2CF8-353C-172666A8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1F3-C736-4201-A9AE-17163723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0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D291D-D21F-FA98-63D0-16C4462F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676-7077-4C76-BA8C-DE720AEE237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6D274-5998-4ABD-3FC4-7CAA25E3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B278A-17D9-88DA-2D99-30B32B49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1F3-C736-4201-A9AE-17163723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0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06CE-7DF7-6117-C31D-00F20B83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F5A8D-8B2E-A74F-9C01-1F90EB27A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3BCCD-3F59-ACD8-6984-999AB9CFE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4457-7FFC-7AC7-85EE-3B516980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676-7077-4C76-BA8C-DE720AEE237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698DA-F582-A9D9-1E60-40909AEF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2618D-8AAC-A96D-140E-08B5D56B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1F3-C736-4201-A9AE-17163723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8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177D-48F1-243F-EB1B-338FFBC8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5D726-C90C-A272-8E59-E2D8CC58A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46E0B-A611-1BDD-0EDC-F952AA351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8184E-4000-A253-467E-9AA62191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676-7077-4C76-BA8C-DE720AEE237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87A74-7B52-6F82-AEF8-D5F04AB6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54D12-EEC0-DA98-7D86-89932081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1F3-C736-4201-A9AE-17163723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2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1523C-F68D-8D67-D9DB-180FDDE9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87C95-5A5E-FECC-3FE7-83818204F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F6121-8EC2-F817-EA2F-273F4F829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1F676-7077-4C76-BA8C-DE720AEE237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EE68A-378C-3A90-2F8E-EFB065862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F6BF0-3633-4C9E-7E42-677B6A94F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C81F3-C736-4201-A9AE-17163723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2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carlos.keglevich/viz/Ex3_10SQLPresentation/Top10countries?publish=y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0FF42-7813-0E37-C42E-074E6529E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 err="1">
                <a:solidFill>
                  <a:srgbClr val="FFFFFF"/>
                </a:solidFill>
              </a:rPr>
              <a:t>Rockbuster</a:t>
            </a:r>
            <a:r>
              <a:rPr lang="de-DE" sz="4800" dirty="0">
                <a:solidFill>
                  <a:srgbClr val="FFFFFF"/>
                </a:solidFill>
              </a:rPr>
              <a:t> Stealth Data Analysis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4FDAC-6CD1-B2CA-0A9F-5CF5D3767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de-DE" dirty="0"/>
              <a:t>June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0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6297A-8F03-B76D-E05F-8C5F7A66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 err="1">
                <a:solidFill>
                  <a:srgbClr val="FFFFFF"/>
                </a:solidFill>
              </a:rPr>
              <a:t>Recomendations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13640-9956-2641-5DF1-88D19554F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88" y="1891970"/>
            <a:ext cx="5842518" cy="4422808"/>
          </a:xfrm>
        </p:spPr>
        <p:txBody>
          <a:bodyPr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pending on movies in the most profitable ratings and genre categories, particularly the PG-13 rating and the Sports, Sci-Fi, and Animation genres.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Consider adding more recent movies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With the international presence of </a:t>
            </a:r>
            <a:r>
              <a:rPr lang="en-US" sz="2800" dirty="0" err="1"/>
              <a:t>Rockbuster</a:t>
            </a:r>
            <a:r>
              <a:rPr lang="en-US" sz="2800" dirty="0"/>
              <a:t>, expand the movie collection to include also local productions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/>
              <a:t>Consider also expanding the language selection. The top languages are Chinese, Hindu, Japanese, Turkish, Spanish, Indonesian, and Portuguese.</a:t>
            </a:r>
            <a:r>
              <a:rPr lang="en-US" sz="2800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93704-9747-C1D5-1CB3-7F5A92A90E53}"/>
              </a:ext>
            </a:extLst>
          </p:cNvPr>
          <p:cNvSpPr txBox="1"/>
          <p:nvPr/>
        </p:nvSpPr>
        <p:spPr>
          <a:xfrm>
            <a:off x="7380514" y="2155371"/>
            <a:ext cx="3887036" cy="302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rental duration is 5 days.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PG-13 rated movies and movies in the Sports genre contributed the most to revenue gains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Rockbuster’s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 are located worldwide, but the 10 countries have the most customer base.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3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6297A-8F03-B76D-E05F-8C5F7A66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 err="1">
                <a:solidFill>
                  <a:srgbClr val="FFFFFF"/>
                </a:solidFill>
              </a:rPr>
              <a:t>Thank</a:t>
            </a:r>
            <a:r>
              <a:rPr lang="de-DE" sz="4000" dirty="0">
                <a:solidFill>
                  <a:srgbClr val="FFFFFF"/>
                </a:solidFill>
              </a:rPr>
              <a:t> </a:t>
            </a:r>
            <a:r>
              <a:rPr lang="de-DE" sz="4000" dirty="0" err="1">
                <a:solidFill>
                  <a:srgbClr val="FFFFFF"/>
                </a:solidFill>
              </a:rPr>
              <a:t>You</a:t>
            </a:r>
            <a:r>
              <a:rPr lang="de-DE" sz="4000" dirty="0">
                <a:solidFill>
                  <a:srgbClr val="FFFFFF"/>
                </a:solidFill>
              </a:rPr>
              <a:t>!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13640-9956-2641-5DF1-88D19554F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302" y="1891970"/>
            <a:ext cx="9470571" cy="44228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Dictionary, Queries, and Query Outputs are available upon request.  </a:t>
            </a:r>
          </a:p>
          <a:p>
            <a:pPr marL="0" indent="0">
              <a:buNone/>
            </a:pPr>
            <a:r>
              <a:rPr lang="en-US" dirty="0"/>
              <a:t>Link to Tableau Visualizations:  </a:t>
            </a:r>
            <a:r>
              <a:rPr lang="en-US" dirty="0" err="1">
                <a:hlinkClick r:id="rId2"/>
              </a:rPr>
              <a:t>Rockbuster</a:t>
            </a:r>
            <a:r>
              <a:rPr lang="en-US" dirty="0">
                <a:hlinkClick r:id="rId2"/>
              </a:rPr>
              <a:t> Stealth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8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175B51-6013-D009-8D74-46096E46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Project </a:t>
            </a:r>
            <a:r>
              <a:rPr lang="de-DE" sz="4000" dirty="0" err="1">
                <a:solidFill>
                  <a:srgbClr val="FFFFFF"/>
                </a:solidFill>
              </a:rPr>
              <a:t>Overview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5612F5C-F6F9-95FD-93E0-10164579E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Key Questions: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What was the average rental duration for all videos?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Which movies contributed the most revenue gain?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Which are the top 10 countries based on the number of users?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Which are the top 5 countries with the most revenue?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What are the most-watched movies genres?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What are the top rating rented movies? Are the movies watched by adults only or not?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83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00EBB-77FA-EE43-E37C-909FEFBB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Data </a:t>
            </a:r>
            <a:r>
              <a:rPr lang="de-DE" sz="4000" dirty="0" err="1">
                <a:solidFill>
                  <a:srgbClr val="FFFFFF"/>
                </a:solidFill>
              </a:rPr>
              <a:t>Overview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D5D64-38B5-9222-F114-8252F1AE3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245" y="1891970"/>
            <a:ext cx="6372809" cy="277333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data is stored in a relational database.</a:t>
            </a:r>
          </a:p>
          <a:p>
            <a:r>
              <a:rPr lang="en-US" sz="2000" dirty="0"/>
              <a:t>We used SQL to analyze the data and answer key business questions.</a:t>
            </a:r>
          </a:p>
          <a:p>
            <a:r>
              <a:rPr lang="en-US" sz="2000" dirty="0"/>
              <a:t>All 1000 movies in the database were released in 2006.</a:t>
            </a:r>
          </a:p>
          <a:p>
            <a:r>
              <a:rPr lang="en-US" sz="2000" dirty="0"/>
              <a:t>English is the only movie language.</a:t>
            </a:r>
          </a:p>
          <a:p>
            <a:r>
              <a:rPr lang="en-US" sz="2000" dirty="0"/>
              <a:t>PG-13 is the most common movie rating.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4ECD4A-B968-4797-B45D-5CB461605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29409"/>
              </p:ext>
            </p:extLst>
          </p:nvPr>
        </p:nvGraphicFramePr>
        <p:xfrm>
          <a:off x="1192245" y="5205393"/>
          <a:ext cx="48768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734446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611827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6277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 Movies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Most Modal </a:t>
                      </a:r>
                      <a:r>
                        <a:rPr lang="de-DE" dirty="0" err="1"/>
                        <a:t>rating</a:t>
                      </a:r>
                      <a:r>
                        <a:rPr lang="de-DE" dirty="0"/>
                        <a:t>: PG-13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Language: English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124816"/>
                  </a:ext>
                </a:extLst>
              </a:tr>
            </a:tbl>
          </a:graphicData>
        </a:graphic>
      </p:graphicFrame>
      <p:pic>
        <p:nvPicPr>
          <p:cNvPr id="9" name="Picture 8" descr="A close up of a spider web&#10;&#10;Description automatically generated with low confidence">
            <a:extLst>
              <a:ext uri="{FF2B5EF4-FFF2-40B4-BE49-F238E27FC236}">
                <a16:creationId xmlns:a16="http://schemas.microsoft.com/office/drawing/2014/main" id="{2ED32364-0181-80D5-7A86-FE5AE6298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930" y="2324100"/>
            <a:ext cx="39338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0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6BEDA-67DE-5505-35AE-F1143D79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Rental Duration: Key Numbers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AB1364-E37E-5A4B-1FDA-3809245C68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088343"/>
              </p:ext>
            </p:extLst>
          </p:nvPr>
        </p:nvGraphicFramePr>
        <p:xfrm>
          <a:off x="903514" y="4680792"/>
          <a:ext cx="105156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2694480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911652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107017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65190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Minimum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Maximum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59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Rental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 </a:t>
                      </a:r>
                      <a:r>
                        <a:rPr lang="de-DE" dirty="0" err="1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</a:t>
                      </a:r>
                      <a:r>
                        <a:rPr lang="de-DE" dirty="0" err="1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 </a:t>
                      </a:r>
                      <a:r>
                        <a:rPr lang="de-DE" dirty="0" err="1"/>
                        <a:t>days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7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Movie </a:t>
                      </a:r>
                      <a:r>
                        <a:rPr lang="de-DE" dirty="0" err="1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115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46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185 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69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Rental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$2.98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$29.99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0578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3EFF019-69CD-02FA-FBC1-053BE92BD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50" y="1757743"/>
            <a:ext cx="5363547" cy="246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1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6297A-8F03-B76D-E05F-8C5F7A66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Top 10 countries </a:t>
            </a:r>
            <a:r>
              <a:rPr lang="de-DE" sz="4000" dirty="0" err="1">
                <a:solidFill>
                  <a:srgbClr val="FFFFFF"/>
                </a:solidFill>
              </a:rPr>
              <a:t>with</a:t>
            </a:r>
            <a:r>
              <a:rPr lang="de-DE" sz="4000" dirty="0">
                <a:solidFill>
                  <a:srgbClr val="FFFFFF"/>
                </a:solidFill>
              </a:rPr>
              <a:t> </a:t>
            </a:r>
            <a:r>
              <a:rPr lang="de-DE" sz="4000" dirty="0" err="1">
                <a:solidFill>
                  <a:srgbClr val="FFFFFF"/>
                </a:solidFill>
              </a:rPr>
              <a:t>more</a:t>
            </a:r>
            <a:r>
              <a:rPr lang="de-DE" sz="4000" dirty="0">
                <a:solidFill>
                  <a:srgbClr val="FFFFFF"/>
                </a:solidFill>
              </a:rPr>
              <a:t> Customer </a:t>
            </a:r>
            <a:r>
              <a:rPr lang="de-DE" sz="4000" dirty="0" err="1">
                <a:solidFill>
                  <a:srgbClr val="FFFFFF"/>
                </a:solidFill>
              </a:rPr>
              <a:t>base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3" name="slide2" descr="Top 10 countries">
            <a:extLst>
              <a:ext uri="{FF2B5EF4-FFF2-40B4-BE49-F238E27FC236}">
                <a16:creationId xmlns:a16="http://schemas.microsoft.com/office/drawing/2014/main" id="{D281189B-20D0-4548-48A2-57C6E1A36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7641"/>
            <a:ext cx="9029700" cy="39873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B8D38B-ED28-2DC4-E2AA-FAC0CD596F47}"/>
              </a:ext>
            </a:extLst>
          </p:cNvPr>
          <p:cNvSpPr txBox="1"/>
          <p:nvPr/>
        </p:nvSpPr>
        <p:spPr>
          <a:xfrm>
            <a:off x="9239250" y="3018791"/>
            <a:ext cx="243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Top 10 Countries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most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: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biggest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lowest</a:t>
            </a:r>
            <a:r>
              <a:rPr lang="de-DE" dirty="0"/>
              <a:t>)</a:t>
            </a:r>
          </a:p>
          <a:p>
            <a:r>
              <a:rPr lang="de-DE" dirty="0"/>
              <a:t>India</a:t>
            </a:r>
          </a:p>
          <a:p>
            <a:r>
              <a:rPr lang="de-DE" dirty="0"/>
              <a:t>China</a:t>
            </a:r>
          </a:p>
          <a:p>
            <a:r>
              <a:rPr lang="de-DE" dirty="0"/>
              <a:t>USA</a:t>
            </a:r>
          </a:p>
          <a:p>
            <a:r>
              <a:rPr lang="de-DE" dirty="0"/>
              <a:t>Russia</a:t>
            </a:r>
          </a:p>
          <a:p>
            <a:r>
              <a:rPr lang="de-DE" dirty="0"/>
              <a:t>Mexico</a:t>
            </a:r>
          </a:p>
          <a:p>
            <a:r>
              <a:rPr lang="de-DE" dirty="0"/>
              <a:t>Brazil</a:t>
            </a:r>
          </a:p>
          <a:p>
            <a:r>
              <a:rPr lang="de-DE" dirty="0"/>
              <a:t>Japan</a:t>
            </a:r>
          </a:p>
          <a:p>
            <a:r>
              <a:rPr lang="de-DE" dirty="0"/>
              <a:t>Turkey</a:t>
            </a:r>
          </a:p>
          <a:p>
            <a:r>
              <a:rPr lang="de-DE" dirty="0"/>
              <a:t>Philippines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6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6297A-8F03-B76D-E05F-8C5F7A66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Top 5 countries </a:t>
            </a:r>
            <a:r>
              <a:rPr lang="de-DE" sz="4000" dirty="0" err="1">
                <a:solidFill>
                  <a:srgbClr val="FFFFFF"/>
                </a:solidFill>
              </a:rPr>
              <a:t>by</a:t>
            </a:r>
            <a:r>
              <a:rPr lang="de-DE" sz="4000" dirty="0">
                <a:solidFill>
                  <a:srgbClr val="FFFFFF"/>
                </a:solidFill>
              </a:rPr>
              <a:t> Average Revenue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1" name="slide3" descr="Top 5 Countries by revenue">
            <a:extLst>
              <a:ext uri="{FF2B5EF4-FFF2-40B4-BE49-F238E27FC236}">
                <a16:creationId xmlns:a16="http://schemas.microsoft.com/office/drawing/2014/main" id="{057103DD-3503-0B01-1010-3976D0CD6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28501"/>
            <a:ext cx="10515600" cy="2419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32630B-9DB1-CE12-5AE8-A4A13F8DA119}"/>
              </a:ext>
            </a:extLst>
          </p:cNvPr>
          <p:cNvSpPr txBox="1"/>
          <p:nvPr/>
        </p:nvSpPr>
        <p:spPr>
          <a:xfrm>
            <a:off x="3935185" y="1891970"/>
            <a:ext cx="4180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biggest revenue country is Turkey, despite it has no more users than India, China, and the USA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USA is in the bottom 5 but still has considerable revenue.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7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6297A-8F03-B76D-E05F-8C5F7A66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Top 10 Most </a:t>
            </a:r>
            <a:r>
              <a:rPr lang="de-DE" sz="4000" dirty="0" err="1">
                <a:solidFill>
                  <a:srgbClr val="FFFFFF"/>
                </a:solidFill>
              </a:rPr>
              <a:t>Rented</a:t>
            </a:r>
            <a:r>
              <a:rPr lang="de-DE" sz="4000" dirty="0">
                <a:solidFill>
                  <a:srgbClr val="FFFFFF"/>
                </a:solidFill>
              </a:rPr>
              <a:t> Movies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1" name="slide4" descr="Top10 movies">
            <a:extLst>
              <a:ext uri="{FF2B5EF4-FFF2-40B4-BE49-F238E27FC236}">
                <a16:creationId xmlns:a16="http://schemas.microsoft.com/office/drawing/2014/main" id="{BDC54466-40AC-B9DF-5A2C-3DCD5A324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7232"/>
            <a:ext cx="10515600" cy="3980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0596EC-07CD-CAE0-86F6-8E3C9059B56D}"/>
              </a:ext>
            </a:extLst>
          </p:cNvPr>
          <p:cNvSpPr txBox="1"/>
          <p:nvPr/>
        </p:nvSpPr>
        <p:spPr>
          <a:xfrm>
            <a:off x="2024743" y="1875453"/>
            <a:ext cx="651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movie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a </a:t>
            </a:r>
            <a:r>
              <a:rPr lang="de-DE" dirty="0" err="1"/>
              <a:t>clue</a:t>
            </a:r>
            <a:r>
              <a:rPr lang="de-DE" dirty="0"/>
              <a:t> on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genre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rented</a:t>
            </a:r>
            <a:r>
              <a:rPr lang="de-D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7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6297A-8F03-B76D-E05F-8C5F7A66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Top 10 Most </a:t>
            </a:r>
            <a:r>
              <a:rPr lang="de-DE" sz="4000" dirty="0" err="1">
                <a:solidFill>
                  <a:srgbClr val="FFFFFF"/>
                </a:solidFill>
              </a:rPr>
              <a:t>Rented</a:t>
            </a:r>
            <a:r>
              <a:rPr lang="de-DE" sz="4000" dirty="0">
                <a:solidFill>
                  <a:srgbClr val="FFFFFF"/>
                </a:solidFill>
              </a:rPr>
              <a:t> Genres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5" name="slide6" descr="Top Genres">
            <a:extLst>
              <a:ext uri="{FF2B5EF4-FFF2-40B4-BE49-F238E27FC236}">
                <a16:creationId xmlns:a16="http://schemas.microsoft.com/office/drawing/2014/main" id="{6550245F-1038-EAA6-517A-8A4C5215D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7886"/>
            <a:ext cx="10515600" cy="3657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9976B4-3B4C-7D5E-199B-A3D64193EDF5}"/>
              </a:ext>
            </a:extLst>
          </p:cNvPr>
          <p:cNvSpPr txBox="1"/>
          <p:nvPr/>
        </p:nvSpPr>
        <p:spPr>
          <a:xfrm>
            <a:off x="1782147" y="1791478"/>
            <a:ext cx="6979298" cy="1469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People still love to watch more sports themes, followed by Sci-fi and Animation.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Thriller and Music are at the bottom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4214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6297A-8F03-B76D-E05F-8C5F7A66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Top 10 Most </a:t>
            </a:r>
            <a:r>
              <a:rPr lang="de-DE" sz="4000" dirty="0" err="1">
                <a:solidFill>
                  <a:srgbClr val="FFFFFF"/>
                </a:solidFill>
              </a:rPr>
              <a:t>Rented</a:t>
            </a:r>
            <a:r>
              <a:rPr lang="de-DE" sz="4000" dirty="0">
                <a:solidFill>
                  <a:srgbClr val="FFFFFF"/>
                </a:solidFill>
              </a:rPr>
              <a:t> Rating Movies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028EE-A78A-223F-F333-4F8BE3AD991C}"/>
              </a:ext>
            </a:extLst>
          </p:cNvPr>
          <p:cNvSpPr txBox="1"/>
          <p:nvPr/>
        </p:nvSpPr>
        <p:spPr>
          <a:xfrm>
            <a:off x="7934325" y="2295525"/>
            <a:ext cx="3448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Total Revenue </a:t>
            </a:r>
            <a:r>
              <a:rPr lang="de-DE" dirty="0" err="1"/>
              <a:t>by</a:t>
            </a:r>
            <a:r>
              <a:rPr lang="de-DE" dirty="0"/>
              <a:t> Rating</a:t>
            </a:r>
          </a:p>
          <a:p>
            <a:endParaRPr lang="de-DE" dirty="0"/>
          </a:p>
          <a:p>
            <a:r>
              <a:rPr lang="de-DE" dirty="0"/>
              <a:t>The NC-17 and PG-13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most </a:t>
            </a:r>
            <a:r>
              <a:rPr lang="de-DE" dirty="0" err="1"/>
              <a:t>revenue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Rating  </a:t>
            </a:r>
          </a:p>
          <a:p>
            <a:endParaRPr lang="de-DE" dirty="0"/>
          </a:p>
        </p:txBody>
      </p:sp>
      <p:pic>
        <p:nvPicPr>
          <p:cNvPr id="13" name="slide5" descr="Total Revenue Gender">
            <a:extLst>
              <a:ext uri="{FF2B5EF4-FFF2-40B4-BE49-F238E27FC236}">
                <a16:creationId xmlns:a16="http://schemas.microsoft.com/office/drawing/2014/main" id="{FB8B29F1-7D79-1C0B-2D37-6F4E5FC10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23" y="4042088"/>
            <a:ext cx="10506852" cy="1560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84CC80-2BE1-A2C3-593F-8B0EB6784981}"/>
              </a:ext>
            </a:extLst>
          </p:cNvPr>
          <p:cNvSpPr txBox="1"/>
          <p:nvPr/>
        </p:nvSpPr>
        <p:spPr>
          <a:xfrm>
            <a:off x="1511559" y="2062065"/>
            <a:ext cx="5831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seems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Adults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and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advisory</a:t>
            </a:r>
            <a:r>
              <a:rPr lang="de-DE" dirty="0"/>
              <a:t> </a:t>
            </a:r>
            <a:r>
              <a:rPr lang="de-DE" dirty="0" err="1"/>
              <a:t>genres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rented</a:t>
            </a:r>
            <a:r>
              <a:rPr lang="de-DE" dirty="0"/>
              <a:t> </a:t>
            </a:r>
            <a:r>
              <a:rPr lang="de-DE" dirty="0" err="1"/>
              <a:t>movies</a:t>
            </a:r>
            <a:r>
              <a:rPr lang="de-DE" dirty="0"/>
              <a:t> (NC-17 and Pg-13)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Rockbuster Stealth Data Analysis</vt:lpstr>
      <vt:lpstr>Project Overview</vt:lpstr>
      <vt:lpstr>Data Overview</vt:lpstr>
      <vt:lpstr>Rental Duration: Key Numbers</vt:lpstr>
      <vt:lpstr>Top 10 countries with more Customer base</vt:lpstr>
      <vt:lpstr>Top 5 countries by Average Revenue</vt:lpstr>
      <vt:lpstr>Top 10 Most Rented Movies</vt:lpstr>
      <vt:lpstr>Top 10 Most Rented Genres</vt:lpstr>
      <vt:lpstr>Top 10 Most Rented Rating Movies</vt:lpstr>
      <vt:lpstr>Recomendations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Data Analisys</dc:title>
  <dc:creator>Carlos Keglevich</dc:creator>
  <cp:lastModifiedBy>Carlos Keglevich</cp:lastModifiedBy>
  <cp:revision>4</cp:revision>
  <dcterms:created xsi:type="dcterms:W3CDTF">2022-06-20T20:27:17Z</dcterms:created>
  <dcterms:modified xsi:type="dcterms:W3CDTF">2022-07-05T20:08:25Z</dcterms:modified>
</cp:coreProperties>
</file>