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46F97-3E42-4150-9883-A8656CF2E295}" v="64" dt="2022-02-06T05:24:52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CBFE-3268-4113-A1CE-2CE19A67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5F57D-F647-4F70-BB6B-2F50D6660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ED26-7E14-44B9-8BA3-D88265D9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5E27-D249-4B18-840B-CD57C35E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2036-F094-4D77-8439-56E4B7A1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751C-AC51-47D1-927A-8FFB12E1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F6A3-F034-48EB-90B2-69FD883F1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A613-4DB0-40F3-BE12-1A8682CB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75AF-52CE-436A-B3B2-DE22A9DF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E907-F408-4D63-A199-D0F75CE8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7E1F4-035C-4962-AAC0-D199D590F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46484-B31D-41A1-AF7A-4DDEB85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EA52-E56D-4B6A-AFE4-4F2F42D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464-334F-4446-950C-27E08189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6A7F8-7C71-4BD7-9ADA-9931CD49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4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77FB-CF3D-4F56-9FD6-C906DCF0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84B8-2DD9-4DE1-BD7A-32E4DD59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6573-8FF4-405E-B876-E162D970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3960-94C8-4E75-8D1E-8B817135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E4DAF-CD2D-421F-9684-5EC753B5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2F62-2569-4C04-B0BF-EF21AF3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4696D-FF72-4D7C-8A70-CE1CF83C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05CF-B413-4884-9417-2CA6A08D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45A6-F5DA-4558-989A-C558AECC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0566-B75E-4996-BF62-F357740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DA9A-A517-4680-9E02-551E6196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E050-1D57-4989-AAFA-6E0CB85F5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198BA-C96A-4BF1-B5C9-E0553AFB3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5CE4-E065-45F4-8A68-40FC6D6A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3A29-8C96-4699-AB48-38A5AB6B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1038-6280-46BC-BB73-D4AF6C0C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1057-50D9-4B2E-A9A0-06CF3ABE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7CAF-1A5B-4861-9BC2-C1B75AF6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60B20-D3BE-4B40-8FD4-77DFF591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230B8-EB5A-45F8-B57B-D508E0976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434B-ACD0-47C2-9F25-505C9849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9BB5C-B441-4EFA-9CB4-CFEE888B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C4629-F933-4342-B829-19C1F220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CEE18-239D-4659-9980-15FC48C0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5D2C-8D89-4CAE-BE45-2E3A9312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4C869-0F8C-493D-9C72-764529CA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F166D-93D8-4107-85FA-1E953EC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F1681-5534-4664-B40E-C6444A41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2FC1C-00C7-467F-AF02-ECBE6611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125A0-E6B4-4C15-A558-B3C0D213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22EF6-6C01-4B2C-ADA5-8CEA6DFB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A550-01A7-4269-BF78-06E72573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D0B2-32A7-4806-B105-A0B30469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6BC90-16E2-4F0F-84EA-A5F65CE53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49CCE-F8FC-4F29-A291-E48489FC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7E438-418C-4918-9764-ECC2722F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3369E-335A-4621-99CC-C7A7254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5F36-F0BE-4A97-93B0-02D0D37F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A0816-FA85-4A4B-A2D5-BA1A86A8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C47D6-4809-41D0-A758-1D615906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3D99-8368-48F6-A58A-DEBD8493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69BA0-E5FB-4F6B-BC3C-65E0960B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46C1-3E71-43B5-9D6A-49E7DC1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ECED4-5682-4310-AF61-78B7685F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BDA2-ECB5-4219-BF28-9EF50B76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7BE0-963B-4F1E-91A7-404BF71FB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183B0-83F3-4321-96BF-A1ED94359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7CB5-AC16-4C94-B17D-4C04EEB64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401-A25E-4F5A-8E48-977DEE030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Unemployment Trends around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E3AEF-3906-46F6-8011-C3136EE0C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female unemployment is calculated?</a:t>
            </a:r>
          </a:p>
        </p:txBody>
      </p:sp>
    </p:spTree>
    <p:extLst>
      <p:ext uri="{BB962C8B-B14F-4D97-AF65-F5344CB8AC3E}">
        <p14:creationId xmlns:p14="http://schemas.microsoft.com/office/powerpoint/2010/main" val="599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7CB28D46-305E-4826-9B16-309C2CAD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58" y="150935"/>
            <a:ext cx="9220683" cy="6147123"/>
          </a:xfrm>
        </p:spPr>
      </p:pic>
    </p:spTree>
    <p:extLst>
      <p:ext uri="{BB962C8B-B14F-4D97-AF65-F5344CB8AC3E}">
        <p14:creationId xmlns:p14="http://schemas.microsoft.com/office/powerpoint/2010/main" val="274521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6323-9181-4712-9CC6-00786CB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Discrepancies in Female Unemployment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AF9A34-8BF0-4101-8DE9-49C0D729E5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57700" y="2653506"/>
          <a:ext cx="3276600" cy="2695575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31698742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257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138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Egypt, Arab Rep.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616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447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564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8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Latin America &amp; the Caribbean (IDA &amp; IBRD countries)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697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17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Saudi Arabia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883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4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Asia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24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03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58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44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77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7082-6691-4931-8C20-AAB5EF3E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643D-AB19-4DD9-983A-8FC46782E1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33E1B-8E96-4224-BAEC-2CF2AAABC7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Unemployment Trends around the world</vt:lpstr>
      <vt:lpstr>PowerPoint Presentation</vt:lpstr>
      <vt:lpstr>Discrepancies in Female Unemployment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Trends around the world</dc:title>
  <dc:creator>Julia Kirillova</dc:creator>
  <cp:lastModifiedBy>Julia Kirillova</cp:lastModifiedBy>
  <cp:revision>2</cp:revision>
  <dcterms:created xsi:type="dcterms:W3CDTF">2022-02-06T02:16:23Z</dcterms:created>
  <dcterms:modified xsi:type="dcterms:W3CDTF">2022-02-06T15:11:40Z</dcterms:modified>
</cp:coreProperties>
</file>