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5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7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1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7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1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9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6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69B0-9BEA-411B-89A1-E3572DC4684D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B16C-B847-458F-86DF-B476E75A0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xx.5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静态路由实验注意事项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7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静态路由实验补充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浏览器登录</a:t>
            </a:r>
            <a:r>
              <a:rPr lang="en-US" altLang="zh-CN" b="1" u="sng" dirty="0">
                <a:solidFill>
                  <a:srgbClr val="FF3300"/>
                </a:solidFill>
                <a:latin typeface="Times New Roman" panose="02020603050405020304" pitchFamily="18" charset="0"/>
                <a:hlinkClick r:id="rId2"/>
              </a:rPr>
              <a:t>http://172.16.xx.5:8080</a:t>
            </a:r>
            <a:r>
              <a:rPr lang="zh-CN" altLang="en-US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xx</a:t>
            </a:r>
            <a:r>
              <a:rPr lang="zh-CN" altLang="en-US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是组号（所在设备</a:t>
            </a:r>
            <a:r>
              <a:rPr lang="en-US" altLang="zh-CN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第三个数字），点击路由器登录，无提示时多按几次回车键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连接网线（设备试验网卡连一个路由器接口，连接正确，物理设备灯闪，登陆的路由器有提示）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配置路由器接口</a:t>
            </a:r>
            <a:r>
              <a:rPr lang="en-US" altLang="zh-CN" dirty="0"/>
              <a:t>IP</a:t>
            </a:r>
            <a:r>
              <a:rPr lang="zh-CN" altLang="en-US" dirty="0"/>
              <a:t>（见实验指导</a:t>
            </a:r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  <a:r>
              <a:rPr lang="zh-CN" altLang="en-US" dirty="0"/>
              <a:t>），例如配置为</a:t>
            </a:r>
            <a:r>
              <a:rPr lang="en-US" altLang="zh-CN" dirty="0"/>
              <a:t>A.B.C.D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配置实验网卡网关为</a:t>
            </a:r>
            <a:r>
              <a:rPr lang="en-US" altLang="zh-CN" dirty="0"/>
              <a:t>A.B.C.D</a:t>
            </a:r>
            <a:r>
              <a:rPr lang="zh-CN" altLang="en-US" dirty="0"/>
              <a:t>，掩码为</a:t>
            </a:r>
            <a:r>
              <a:rPr lang="en-US" altLang="zh-CN" dirty="0"/>
              <a:t>255.255.255.0</a:t>
            </a:r>
            <a:r>
              <a:rPr lang="zh-CN" altLang="en-US" dirty="0"/>
              <a:t>或者写</a:t>
            </a:r>
            <a:r>
              <a:rPr lang="en-US" altLang="zh-CN" dirty="0"/>
              <a:t>24</a:t>
            </a:r>
            <a:r>
              <a:rPr lang="zh-CN" altLang="en-US" dirty="0"/>
              <a:t>，配置实验卡</a:t>
            </a:r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A.B.C.E</a:t>
            </a:r>
            <a:r>
              <a:rPr lang="zh-CN" altLang="en-US" dirty="0"/>
              <a:t>，最后一个数字保持不同。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zh-CN" altLang="en-US" dirty="0"/>
              <a:t>（此时如果一切正常，可以在主机上</a:t>
            </a:r>
            <a:r>
              <a:rPr lang="en-US" altLang="zh-CN" dirty="0"/>
              <a:t>Ping </a:t>
            </a:r>
            <a:r>
              <a:rPr lang="zh-CN" altLang="en-US" dirty="0"/>
              <a:t>通</a:t>
            </a:r>
            <a:r>
              <a:rPr lang="en-US" altLang="zh-CN" dirty="0"/>
              <a:t>A.B.C.D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配置路由器其它接口</a:t>
            </a:r>
            <a:r>
              <a:rPr lang="en-US" altLang="zh-CN" dirty="0"/>
              <a:t>IP</a:t>
            </a:r>
            <a:r>
              <a:rPr lang="zh-CN" altLang="en-US" dirty="0"/>
              <a:t>及路由信息</a:t>
            </a:r>
            <a:r>
              <a:rPr lang="en-US" altLang="zh-CN" dirty="0"/>
              <a:t>(</a:t>
            </a:r>
            <a:r>
              <a:rPr lang="zh-CN" altLang="en-US" dirty="0"/>
              <a:t>见实验指导</a:t>
            </a:r>
            <a:r>
              <a:rPr lang="en-US" altLang="zh-CN" dirty="0" err="1"/>
              <a:t>ip</a:t>
            </a:r>
            <a:r>
              <a:rPr lang="en-US" altLang="zh-CN" dirty="0"/>
              <a:t> route)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关闭</a:t>
            </a:r>
            <a:r>
              <a:rPr lang="zh-CN" altLang="en-US" dirty="0">
                <a:solidFill>
                  <a:srgbClr val="FF0000"/>
                </a:solidFill>
              </a:rPr>
              <a:t>主机防火墙，禁用校园网</a:t>
            </a:r>
            <a:r>
              <a:rPr lang="zh-CN" altLang="en-US" dirty="0"/>
              <a:t>，然后依次</a:t>
            </a:r>
            <a:r>
              <a:rPr lang="en-US" altLang="zh-CN" dirty="0"/>
              <a:t>Ping </a:t>
            </a:r>
            <a:r>
              <a:rPr lang="zh-CN" altLang="en-US" dirty="0"/>
              <a:t>串口</a:t>
            </a:r>
            <a:r>
              <a:rPr lang="en-US" altLang="zh-CN" dirty="0"/>
              <a:t>IP</a:t>
            </a:r>
            <a:r>
              <a:rPr lang="zh-CN" altLang="en-US" dirty="0"/>
              <a:t>，第二个路由器</a:t>
            </a:r>
            <a:r>
              <a:rPr lang="en-US" altLang="zh-CN" dirty="0"/>
              <a:t>IP</a:t>
            </a:r>
            <a:r>
              <a:rPr lang="zh-CN" altLang="en-US" dirty="0"/>
              <a:t>，对方主机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当浏览器登录显示路由器灰色时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telnet</a:t>
            </a:r>
            <a:r>
              <a:rPr lang="zh-CN" altLang="en-US" dirty="0"/>
              <a:t>软件，选</a:t>
            </a:r>
            <a:r>
              <a:rPr lang="en-US" altLang="zh-CN" dirty="0"/>
              <a:t>telnet</a:t>
            </a:r>
            <a:r>
              <a:rPr lang="zh-CN" altLang="en-US" dirty="0"/>
              <a:t>协议（默认是</a:t>
            </a:r>
            <a:r>
              <a:rPr lang="en-US" altLang="zh-CN" dirty="0"/>
              <a:t>ssh2</a:t>
            </a:r>
            <a:r>
              <a:rPr lang="zh-CN" altLang="en-US" dirty="0"/>
              <a:t>），然后输入</a:t>
            </a:r>
            <a:r>
              <a:rPr lang="en-US" altLang="zh-CN" dirty="0"/>
              <a:t>172.16.xx.5</a:t>
            </a:r>
            <a:r>
              <a:rPr lang="zh-CN" altLang="en-US" dirty="0"/>
              <a:t>，登陆后</a:t>
            </a:r>
            <a:r>
              <a:rPr lang="en-US" altLang="zh-CN" dirty="0" err="1"/>
              <a:t>en</a:t>
            </a:r>
            <a:r>
              <a:rPr lang="en-US" altLang="zh-CN" dirty="0"/>
              <a:t> 14</a:t>
            </a:r>
            <a:r>
              <a:rPr lang="zh-CN" altLang="en-US" dirty="0"/>
              <a:t>，然乎</a:t>
            </a:r>
            <a:r>
              <a:rPr lang="en-US" altLang="zh-CN" dirty="0"/>
              <a:t>clear line </a:t>
            </a:r>
            <a:r>
              <a:rPr lang="en-US" altLang="zh-CN" dirty="0" err="1"/>
              <a:t>tty</a:t>
            </a:r>
            <a:r>
              <a:rPr lang="en-US" altLang="zh-CN" dirty="0"/>
              <a:t> Y</a:t>
            </a:r>
            <a:r>
              <a:rPr lang="zh-CN" altLang="en-US" dirty="0"/>
              <a:t>（按照网页图标顺序，</a:t>
            </a:r>
            <a:r>
              <a:rPr lang="en-US" altLang="zh-CN" dirty="0"/>
              <a:t>Y</a:t>
            </a:r>
            <a:r>
              <a:rPr lang="zh-CN" altLang="en-US" dirty="0"/>
              <a:t>依次是</a:t>
            </a:r>
            <a:r>
              <a:rPr lang="en-US" altLang="zh-CN" dirty="0"/>
              <a:t>1,2,3,4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96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84B4B-05AA-45F3-AE81-E02DFFD5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取消配置命令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B22F5-0687-4CFE-B625-FDC0938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当我们在某个端口配置了</a:t>
            </a:r>
            <a:r>
              <a:rPr lang="en-US" altLang="zh-CN" dirty="0" err="1"/>
              <a:t>ip</a:t>
            </a:r>
            <a:r>
              <a:rPr lang="zh-CN" altLang="en-US" dirty="0"/>
              <a:t>或者在配置界面设置了路由，或者打开路由器后，发现某些端口已经配置了信息，需要清除命令</a:t>
            </a:r>
            <a:endParaRPr lang="en-US" altLang="zh-CN" dirty="0"/>
          </a:p>
          <a:p>
            <a:r>
              <a:rPr lang="zh-CN" altLang="en-US" dirty="0"/>
              <a:t>清除命令就是在同样的命令配置环境下，在命令前加上</a:t>
            </a:r>
            <a:r>
              <a:rPr lang="en-US" altLang="zh-CN" dirty="0"/>
              <a:t>no</a:t>
            </a:r>
          </a:p>
          <a:p>
            <a:r>
              <a:rPr lang="zh-CN" altLang="en-US" dirty="0"/>
              <a:t>例如</a:t>
            </a:r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  <a:r>
              <a:rPr lang="zh-CN" altLang="en-US" dirty="0"/>
              <a:t>，</a:t>
            </a:r>
            <a:r>
              <a:rPr lang="en-US" altLang="zh-CN" dirty="0"/>
              <a:t>no </a:t>
            </a:r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</a:p>
          <a:p>
            <a:r>
              <a:rPr lang="zh-CN" altLang="en-US" dirty="0"/>
              <a:t>特别注意：路由器端口应该对应不同的网络，例如我们在同一台路由器上插两根网线，两台设备互相</a:t>
            </a:r>
            <a:r>
              <a:rPr lang="en-US" altLang="zh-CN" dirty="0"/>
              <a:t>ping</a:t>
            </a:r>
            <a:r>
              <a:rPr lang="zh-CN" altLang="en-US" dirty="0"/>
              <a:t>桶后，进入实际的静态路由配置过程，此时需要需要拔一根网线插入另外一个路由器的端口，该路由器端口的</a:t>
            </a:r>
            <a:r>
              <a:rPr lang="en-US" altLang="zh-CN" dirty="0"/>
              <a:t>IP</a:t>
            </a:r>
            <a:r>
              <a:rPr lang="zh-CN" altLang="en-US" dirty="0"/>
              <a:t>和对应设备的</a:t>
            </a:r>
            <a:r>
              <a:rPr lang="en-US" altLang="zh-CN" dirty="0"/>
              <a:t>IP</a:t>
            </a:r>
            <a:r>
              <a:rPr lang="zh-CN" altLang="en-US" dirty="0"/>
              <a:t>及网关需要修改；两个路由器不同端口的</a:t>
            </a:r>
            <a:r>
              <a:rPr lang="en-US" altLang="zh-CN" dirty="0"/>
              <a:t>IP</a:t>
            </a:r>
            <a:r>
              <a:rPr lang="zh-CN" altLang="en-US" dirty="0"/>
              <a:t>网络标号（</a:t>
            </a:r>
            <a:r>
              <a:rPr lang="en-US" altLang="zh-CN" dirty="0"/>
              <a:t>IP</a:t>
            </a: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段），应该互不相同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4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静态路由实验注意事项</vt:lpstr>
      <vt:lpstr>静态路由实验补充</vt:lpstr>
      <vt:lpstr>取消配置命令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Andrew004</dc:creator>
  <cp:lastModifiedBy>P15</cp:lastModifiedBy>
  <cp:revision>7</cp:revision>
  <dcterms:created xsi:type="dcterms:W3CDTF">2023-10-06T23:59:13Z</dcterms:created>
  <dcterms:modified xsi:type="dcterms:W3CDTF">2024-10-14T02:29:40Z</dcterms:modified>
</cp:coreProperties>
</file>