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1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EA8FD-87D6-4C3F-A754-62ACA26D0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DE8313-2EDD-4346-BA2B-FDF93B8B2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F8023-8C6F-43D8-8443-60EFA9B7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33E5-C210-4187-B5D7-4DCD38AE3175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5C901-3563-483A-90D1-F582E57E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F29C00-1A9A-4DCF-969E-9CED494D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4759-5F8E-49FD-9439-3466D94A2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45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579AF-4001-4BE5-8E51-D7336F24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076120-4679-4154-82EC-DBB412107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2D5B3-CCC6-4B6F-9B20-C08C8876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33E5-C210-4187-B5D7-4DCD38AE3175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254B10-6DA1-4675-84DA-D97647AD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965E41-CB04-4B08-9078-FCD5DFC8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4759-5F8E-49FD-9439-3466D94A2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29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A924A4-AAF5-4139-9E21-CF2ED28FA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300F4B-D48C-48D8-BF75-22B1F3F18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CFE5B-EA34-4E72-975B-25F2EE52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33E5-C210-4187-B5D7-4DCD38AE3175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F35223-4C71-4277-AF88-F7D0B245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F19AA8-C9C5-4F81-A1E0-90860E69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4759-5F8E-49FD-9439-3466D94A2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60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7BCB1-80FE-4B22-AFC7-CF6B1BAE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338D93-EA07-44C6-8722-3349E3F4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6FE23-87D7-47A8-9CB2-8A55A489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33E5-C210-4187-B5D7-4DCD38AE3175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BE1B3-8F88-45F7-A8FC-E014B030A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283016-6691-4BF4-875B-5A9BAB57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4759-5F8E-49FD-9439-3466D94A2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22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9A924-CE7F-488B-9986-76C3CEE0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2A78E8-4D2D-41E5-8499-1E379C384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2AEDDC-9BD3-48C1-9DD4-7511508F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33E5-C210-4187-B5D7-4DCD38AE3175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970E9-C75E-48AE-802F-6ED8EA98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A6D61-9F33-4445-BCD0-656B15E7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4759-5F8E-49FD-9439-3466D94A2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1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4721B-A59D-4768-847A-771161E2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77298-37B1-48D0-9B05-3E7893006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05BF70-C306-40E3-9058-2395E479F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15DB7-78E4-4918-86C8-A01A57605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33E5-C210-4187-B5D7-4DCD38AE3175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93A63-3B92-4E8B-A2CA-B37F4FE66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E71917-1390-4A52-83A3-CF6C6DA3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4759-5F8E-49FD-9439-3466D94A2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02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9BA35-0187-410B-A4C8-549C5217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0CDA5F-A1AC-4490-AC5E-28BC9C1E5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FB78A0-B869-46FD-AC09-E8D86C583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5F7D66-02CA-4E92-B412-593B9F500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2D6DA7-4C54-41DB-AF3D-CB2FF5122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06F07D-4DFB-4B5F-AD6C-6C1A9A26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33E5-C210-4187-B5D7-4DCD38AE3175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CEA213-C30D-40C5-8B7F-A75FD922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3EDED8-E82F-4831-BF00-9D9150E1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4759-5F8E-49FD-9439-3466D94A2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23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90122-50C1-4F52-976F-CE07CD5C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5673DD-EAEF-4947-BFC1-B6AD12B72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33E5-C210-4187-B5D7-4DCD38AE3175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8E2B52-2D6F-4DD9-98A9-DE917348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8D0D4A-9B2B-4A97-87D2-ABCD8AD0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4759-5F8E-49FD-9439-3466D94A2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45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3DBF57-1DB1-4286-8DC4-C84F1DCA4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33E5-C210-4187-B5D7-4DCD38AE3175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5B3427-F6FC-442B-A3CE-86079079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0FFF82-EE2A-437A-AB91-FE15F92D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4759-5F8E-49FD-9439-3466D94A2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11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9ABA9-172C-49A5-8DCD-8D095A86E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6711E-C9D2-4C60-82DE-378C440CA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CF1576-985B-4953-8240-D685BD9A3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B5E275-2C39-4D01-BFF8-5FE0820F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33E5-C210-4187-B5D7-4DCD38AE3175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4200DD-6FA5-40C5-B5CE-FAB536EE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E1CF9B-D40C-493F-B98E-C7F75B5B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4759-5F8E-49FD-9439-3466D94A2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55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EC3F1-FB56-42D5-B421-419E8CA0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7D1909-5972-4A16-B1EC-D8849D650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EB0BA4-A775-43FC-BDF7-E25030098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706BB4-0175-4B03-850F-5C56B925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33E5-C210-4187-B5D7-4DCD38AE3175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A98BE1-ED4F-4C0C-A741-B26108D5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6F3893-AFF8-43D5-B6DD-EC0202B0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4759-5F8E-49FD-9439-3466D94A2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41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C786E4-77C8-4A4C-BD5F-6EBBC082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270DAB-2CB9-455A-A1C6-403F3BAB2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C37FF-C9D2-478B-9C16-CC0D9EB1B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833E5-C210-4187-B5D7-4DCD38AE3175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4B5A54-F696-4781-A31D-699AA557E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4A5AF4-8DD4-49F0-949C-7D4B4FEA6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E4759-5F8E-49FD-9439-3466D94A2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71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1B9FD-23C4-48C1-930D-3EC8F1BC3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计算机网络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83F112-68F0-4F52-A803-D2A1DF5E5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田海博</a:t>
            </a:r>
            <a:endParaRPr lang="en-US" altLang="zh-CN" dirty="0"/>
          </a:p>
          <a:p>
            <a:r>
              <a:rPr lang="en-US" altLang="zh-CN" dirty="0"/>
              <a:t>tianhb@mail.sysu.edu.cn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82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380B9-FAA7-43FA-89C6-9ABDEE26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内容范围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DCC47-C559-4AED-9135-3041045D3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计算机网络自顶向下方法，第</a:t>
            </a:r>
            <a:r>
              <a:rPr lang="en-US" altLang="zh-CN" dirty="0"/>
              <a:t>7</a:t>
            </a:r>
            <a:r>
              <a:rPr lang="zh-CN" altLang="en-US" dirty="0"/>
              <a:t>版，中文版，机械工业出版社，第</a:t>
            </a:r>
            <a:r>
              <a:rPr lang="en-US" altLang="zh-CN" dirty="0"/>
              <a:t>1</a:t>
            </a:r>
            <a:r>
              <a:rPr lang="zh-CN" altLang="en-US" dirty="0"/>
              <a:t>章至第</a:t>
            </a:r>
            <a:r>
              <a:rPr lang="en-US" altLang="zh-CN" dirty="0"/>
              <a:t>7</a:t>
            </a:r>
            <a:r>
              <a:rPr lang="zh-CN" altLang="en-US" dirty="0"/>
              <a:t>章前三节</a:t>
            </a:r>
          </a:p>
        </p:txBody>
      </p:sp>
    </p:spTree>
    <p:extLst>
      <p:ext uri="{BB962C8B-B14F-4D97-AF65-F5344CB8AC3E}">
        <p14:creationId xmlns:p14="http://schemas.microsoft.com/office/powerpoint/2010/main" val="324519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5BF43-E949-4B00-AF23-CEE2350C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考核方式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E15317-C42D-43F6-8476-B71593725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平时成绩测算</a:t>
            </a:r>
            <a:endParaRPr lang="en-US" altLang="zh-CN" dirty="0"/>
          </a:p>
          <a:p>
            <a:r>
              <a:rPr lang="zh-CN" altLang="en-US" dirty="0"/>
              <a:t>课堂出勤</a:t>
            </a:r>
            <a:r>
              <a:rPr lang="en-US" altLang="zh-CN" dirty="0"/>
              <a:t>10%</a:t>
            </a:r>
          </a:p>
          <a:p>
            <a:r>
              <a:rPr lang="zh-CN" altLang="en-US" dirty="0"/>
              <a:t>随堂测试</a:t>
            </a:r>
            <a:r>
              <a:rPr lang="en-US" altLang="zh-CN" dirty="0"/>
              <a:t>30%</a:t>
            </a:r>
          </a:p>
          <a:p>
            <a:r>
              <a:rPr lang="zh-CN" altLang="en-US" dirty="0"/>
              <a:t>随堂测试时间和内容</a:t>
            </a:r>
            <a:endParaRPr lang="en-US" altLang="zh-CN" dirty="0"/>
          </a:p>
          <a:p>
            <a:pPr lvl="1"/>
            <a:r>
              <a:rPr lang="zh-CN" altLang="en-US" dirty="0"/>
              <a:t>时间随机，内容</a:t>
            </a:r>
            <a:r>
              <a:rPr lang="en-US" altLang="zh-CN" dirty="0"/>
              <a:t>15-20</a:t>
            </a:r>
            <a:r>
              <a:rPr lang="zh-CN" altLang="en-US" dirty="0"/>
              <a:t>分钟，课后习题</a:t>
            </a:r>
            <a:r>
              <a:rPr lang="en-US" altLang="zh-CN" dirty="0"/>
              <a:t>3-4</a:t>
            </a:r>
            <a:r>
              <a:rPr lang="zh-CN" altLang="en-US" dirty="0"/>
              <a:t>题，简答题</a:t>
            </a:r>
            <a:endParaRPr lang="en-US" altLang="zh-CN" dirty="0"/>
          </a:p>
          <a:p>
            <a:pPr lvl="1"/>
            <a:r>
              <a:rPr lang="zh-CN" altLang="en-US" dirty="0"/>
              <a:t>内容：内容覆盖随堂测试间隔</a:t>
            </a:r>
            <a:r>
              <a:rPr lang="zh-CN" altLang="en-US"/>
              <a:t>期间的课堂讲授</a:t>
            </a:r>
            <a:r>
              <a:rPr lang="zh-CN" altLang="en-US" dirty="0"/>
              <a:t>内容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7124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82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计算机网络</vt:lpstr>
      <vt:lpstr>内容范围</vt:lpstr>
      <vt:lpstr>考核方式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P15</dc:creator>
  <cp:lastModifiedBy>P15</cp:lastModifiedBy>
  <cp:revision>1</cp:revision>
  <dcterms:created xsi:type="dcterms:W3CDTF">2023-08-26T01:47:21Z</dcterms:created>
  <dcterms:modified xsi:type="dcterms:W3CDTF">2023-08-26T01:52:44Z</dcterms:modified>
</cp:coreProperties>
</file>