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3871edb5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3871edb5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b3871edb5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b3871edb5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b3871edb5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b3871edb5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3871edb5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3871edb5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b3871edb5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b3871edb5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Keheira/blockchain-developer-bootcamp-final-project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Keheira/Twitch-Donations" TargetMode="External"/><Relationship Id="rId4" Type="http://schemas.openxmlformats.org/officeDocument/2006/relationships/hyperlink" Target="https://donation-portal.keheira.repl.c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Donation Portal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Keheira 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Intro - Keheira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</a:t>
            </a:r>
            <a:r>
              <a:rPr lang="en"/>
              <a:t>ronounce</a:t>
            </a:r>
            <a:r>
              <a:rPr lang="en"/>
              <a:t>: Key-air-uh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Devops engineer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Mobile developer 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428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started this idea months ago but didn’t finish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Initial code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 but want to actually complete the idea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325" y="1559275"/>
            <a:ext cx="4052500" cy="26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Overview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Hardhat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React </a:t>
            </a:r>
            <a:r>
              <a:rPr lang="en"/>
              <a:t>🤮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Replit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Solidity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Alchemy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Caffeine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Description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actions: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Add donation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 top donation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Get total donation amount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Withdraw donations from contract (as owner)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Reset public donation info (as owner)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I’d add later: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Check for owner and show withdrawal and reset button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Tie in with livepeer?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https://github.com/Keheira/Twitch-Donations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Test: pending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Untested UI: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https://donation-portal.keheira.repl.co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