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Doorbell Revisted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Benjamin(Benny) Cohen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Feb 1- Obtain Materials check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Working button and buzzer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Feb 28- Doorbell working not done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March 30- DONE not done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of April -9 (04/09):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823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04/16 , Finish debugging button and buzzer, and put doorbell back together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---later weeks---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/>
              <a:t>04/16,  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/>
              <a:t>04/23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/>
              <a:t>05/01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/>
              <a:t>05/07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/>
              <a:t>05/14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/>
              <a:t>Review week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/>
              <a:t>Finals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