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4"/>
  </p:sldMasterIdLst>
  <p:sldIdLst>
    <p:sldId id="258" r:id="rId5"/>
    <p:sldId id="259" r:id="rId6"/>
    <p:sldId id="262" r:id="rId7"/>
    <p:sldId id="256" r:id="rId8"/>
    <p:sldId id="257" r:id="rId9"/>
    <p:sldId id="260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47"/>
  </p:normalViewPr>
  <p:slideViewPr>
    <p:cSldViewPr snapToGrid="0" snapToObjects="1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46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2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3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64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24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79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77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75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07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1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11/relationships/webextension" Target="../webextensions/webextension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50C4-7552-51BD-BD76-25D2F9D5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989" y="2089597"/>
            <a:ext cx="7894749" cy="2678806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4400" cap="none" dirty="0">
                <a:latin typeface="Lucida Sans" panose="020B0602030504020204" pitchFamily="34" charset="0"/>
              </a:rPr>
              <a:t>Analysis Of Call Trends </a:t>
            </a:r>
            <a:br>
              <a:rPr lang="en-US" sz="4400" cap="none" dirty="0">
                <a:latin typeface="Lucida Sans" panose="020B0602030504020204" pitchFamily="34" charset="0"/>
              </a:rPr>
            </a:br>
            <a:r>
              <a:rPr lang="en-US" sz="4400" cap="none" dirty="0">
                <a:latin typeface="Lucida Sans" panose="020B0602030504020204" pitchFamily="34" charset="0"/>
              </a:rPr>
              <a:t>By </a:t>
            </a:r>
            <a:br>
              <a:rPr lang="en-US" sz="4400" cap="none" dirty="0">
                <a:latin typeface="Lucida Sans" panose="020B0602030504020204" pitchFamily="34" charset="0"/>
              </a:rPr>
            </a:br>
            <a:r>
              <a:rPr lang="en-US" sz="4400" cap="none" dirty="0">
                <a:latin typeface="Lucida Sans" panose="020B0602030504020204" pitchFamily="34" charset="0"/>
              </a:rPr>
              <a:t>Kehinde Adebisi</a:t>
            </a:r>
          </a:p>
        </p:txBody>
      </p:sp>
    </p:spTree>
    <p:extLst>
      <p:ext uri="{BB962C8B-B14F-4D97-AF65-F5344CB8AC3E}">
        <p14:creationId xmlns:p14="http://schemas.microsoft.com/office/powerpoint/2010/main" val="259896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033-0E05-6633-ADCC-3E26CA4E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333333"/>
                </a:solidFill>
                <a:latin typeface="Open Sans" panose="020B0606030504020204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448E-EF1C-E67E-2987-C2A706AD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 a bid to improve the services of a call center, this analysis was carried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to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investigate the trends and the agents’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0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033-0E05-6633-ADCC-3E26CA4E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latin typeface="Open Sans" panose="020B0606030504020204" pitchFamily="34" charset="0"/>
              </a:rPr>
              <a:t>Key Performance Indicators (KPIs)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448E-EF1C-E67E-2987-C2A706AD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Overall customer satisfaction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Overall calls answered/abandoned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Calls by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Average speed of answer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Agent’s performance quadrant -&gt; average handle time (talk duration) vs calls answered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71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3360" y="205662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0788430"/>
                  </p:ext>
                </p:extLst>
              </p:nvPr>
            </p:nvGraphicFramePr>
            <p:xfrm>
              <a:off x="0" y="0"/>
              <a:ext cx="12191999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1999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0" y="0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1848C8D-83C3-2688-C3FA-8BE44ECC6F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2215410"/>
                  </p:ext>
                </p:extLst>
              </p:nvPr>
            </p:nvGraphicFramePr>
            <p:xfrm>
              <a:off x="180304" y="0"/>
              <a:ext cx="11861442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2" name="Add-in 1" title="Microsoft Power BI">
                <a:extLst>
                  <a:ext uri="{FF2B5EF4-FFF2-40B4-BE49-F238E27FC236}">
                    <a16:creationId xmlns:a16="http://schemas.microsoft.com/office/drawing/2014/main" id="{41848C8D-83C3-2688-C3FA-8BE44ECC6F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04" y="0"/>
                <a:ext cx="11861442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348D-1A81-0308-A15F-02BD9313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1C2-749C-E9B5-463E-4098BF6E9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rates of answering calls, and efficiency of agents are relatively good, however customers do not seem very satisfied as the ratings are just above average.</a:t>
            </a:r>
          </a:p>
          <a:p>
            <a:r>
              <a:rPr lang="en-US" dirty="0"/>
              <a:t>Finding out from the horses’ mouth through questionnaires or prompts will help improve the services</a:t>
            </a:r>
          </a:p>
          <a:p>
            <a:r>
              <a:rPr lang="en-US" dirty="0"/>
              <a:t>Also, assigning more agents at 18hrs as this seems to be the busiest hour will reduce the number of unanswered calls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9295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webextension1.xml><?xml version="1.0" encoding="utf-8"?>
<we:webextension xmlns:we="http://schemas.microsoft.com/office/webextensions/webextension/2010/11" id="{b03e460d-c564-4493-b1d8-b1e5715cd243}">
  <we:reference id="WA200003233" version="2.0.0.3" store="en-US" storeType="OMEX"/>
  <we:alternateReferences/>
  <we:properties>
    <we:property name="Microsoft.Office.CampaignId" value="&quot;none&quot;"/>
    <we:property name="backgroundColor" value="&quot;rgb(77,40,14)&quot;"/>
    <we:property name="bookmark" value="&quot;H4sIAAAAAAAAA+VXTW/bMAz9K4FOGxBssvyp3tqsww5DUSRDgWHoQZbo1K1jGbKcJivy30fJCdKvLUPQFdl2ikXRJN/jAxnfEVW2TSWWZ2IG5IicaH0zE+ZmEJAhqR/aaJ4kjOcBixXNUh4mSRqil25sqeuWHN0RK8wU7EXZdqJyAdH47XJIRFWdi6k7FaJqYUgaMK2uRVV+h94Zr6zpYDUksGgqbYQLObHCggs7R3c8YynBO5dRSFvOYQLS9tYxNNrYzXlI2v7Jl/TwzgXzCUe6tqKsMbCzRbxI40gxyhXPApqEWcacvSgru3bJl6eLxiAeRLlsHC3Hai5qCYr4og207TrD8XRqYCo2CU8fXI501c2esU90ZySMofBXtS3tEnOMkLrBCGqsgqyQnXOjkTt/NcEEbSE8rsEYD/XUu3zs6jXWwB2v9O3IABKpyBFdXaKlRc9qzfuWkC89KCmMA6Tza2TMAccXtFFgTpYe+4fSbKhkw0cQDgg3AkWTSAqIirjIck4T4JmUTO5s6wi5mmpTSmTncWdfDMRx3d6CATV48/X92VvytFHDQ5HZM5VumY73UJjSdWdHV8LYw9bZLuCry80gwpeu702ctYB6HH+uHFQ4enCWJzII4ywRXAKPhJLR/pPrxao9XViD5GC5n/DVQ9b3M5Vu20z30HcuzF+g7l2wX1ndT8rp1Q1RkIqoKFDjeRiGkrLUq/uXDehXw0lnrf8zcK8JLiTLWVGINE0DriiFjMeCH/yqbwCZ0cWgHwJv8P/N44H0j+763wLeL3vKKAtymUgWMenWveDhYSz7MbS6mmNTDngMPqjx/1jwP4f8ysPvXiH92FMhy1gRS0ljkQClNIVk59izsLC5XjydeFJx4EEUMoyaRfgFR2m4bzQfcGshM8APPvegO9s2QsK5qMGz0/T4SvB+KGlRKycg/2zc7+cSuehTX4iqc1n95yHxaRwTqx9WMgpCng4AAA==&quot;"/>
    <we:property name="creatorSessionId" value="&quot;1ba82a24-d4bd-40da-8aae-441fe2bd75e7&quot;"/>
    <we:property name="creatorTenantId" value="&quot;682106db-9a7b-4b35-b9a0-88473385d6cf&quot;"/>
    <we:property name="creatorUserId" value="&quot;1003200210A4C13A&quot;"/>
    <we:property name="datasetId" value="&quot;b3d3de68-642c-4bf3-bbc8-4e180eeb37e9&quot;"/>
    <we:property name="embedUrl" value="&quot;/reportEmbed?reportId=d4642e9c-fc86-4c12-8f1c-2f6d2414ce8d&amp;config=eyJjbHVzdGVyVXJsIjoiaHR0cHM6Ly9XQUJJLVdFU1QtRVVST1BFLUItUFJJTUFSWS1yZWRpcmVjdC5hbmFseXNpcy53aW5kb3dzLm5ldCIsImVtYmVkRmVhdHVyZXMiOnsibW9kZXJuRW1iZWQiOnRydWUsInVzYWdlTWV0cmljc1ZOZXh0Ijp0cnVlfX0%3D&amp;disableSensitivityBanner=true&quot;"/>
    <we:property name="initialStateBookmark" value="&quot;H4sIAAAAAAAAA+VXbWvbMBD+K0GfNjCbLDuO3W9pljHo+kIyCmOEIcvn1K1iGVluk5X8953kZH1blxK2kNFPkU7S3fPcPbnDtyQr6kryxQmfATkgh0pdzbi+6vjEI+XKdnp6dNwfHX0/6R8P0awqU6iyJge3xHA9BXNe1A2X1gMav008wqU841O7y7mswSMV6FqVXBY/oL2MR0Y3sPQIzCupNLcux4YbsG6v8TruMbb/LsCIXJjiGsYgTGsdQaW0We89UrcrB+nhmXXmAg5UaXhRomNr41EOYd7N4zShESSxEExYe15Is7qSLobzSiMfZLmobB4GiG6qdCG4JA63hrpeBRko2czcavjAPlaNFjCC3B2VpjAL50nKzgBKjEWWmIMzrTBD7qhf1jegIeu8+fr+5K07vVA3Aw0YPCMHdOn9wtPPrnkp0PoYTH861TDl6wQMd4b0Y1Ou0t59CnyClroop3IlgbvafGn5ZKpszOCCa2NFll5iCW0l8JnSGejDhSvGh0Kva8u8Rxz2g/hyslYsPrq8J82VgFoe/w7OZGlvJCyNhB9044gnApKQZyLcKPFnJfXX0A7nRmNyEO4nfLrP+v4N0rsy0y30nXL9H6h7E+0dq/sJnFbdEPo9HuY5ajwNgkBQ1nPq/mMBuAN72Bjjpsa9IliXLGV5znu9np9klEKcdHmy/R9mN8UaV4CZUXmnbQJvcBA+bkj+FkoVXGf7rdKXEbdi8QhllPmpiAQLmbDjnifBfgz7EdRKXmNR9rgNPsD4Ogb885R33PzuAWnbXhawmOVdIWiXR0Ap7UG0se0ZmJtUzZ92PJElkPhhwNBrHEYsoTTY3luY5L1umDGaZEns0yiIY7b3/RMD1Hk7Fzoj3JTT19E+X8Lbac5a74iQGeAHn12oxtQVF3DGS3CkqtZ7Ae4eFpOXmc2XW2v7+7lAJG26zrlsbKbc5yFxQTCDRSphwwP70UgcLAfuJwR5yeq/DgAA&quot;"/>
    <we:property name="isFiltersActionButtonVisible" value="true"/>
    <we:property name="pageDisplayName" value="&quot;Calls&quot;"/>
    <we:property name="pageName" value="&quot;ReportSection&quot;"/>
    <we:property name="reportEmbeddedTime" value="&quot;2023-01-19T16:55:34.053Z&quot;"/>
    <we:property name="reportName" value="&quot;pwc&quot;"/>
    <we:property name="reportState" value="&quot;CONNECTED&quot;"/>
    <we:property name="reportUrl" value="&quot;/groups/me/reports/d4642e9c-fc86-4c12-8f1c-2f6d2414ce8d/ReportSection?bookmarkGuid=11f14518-4f35-43d0-8302-37cf0b45bc71&amp;bookmarkUsage=1&amp;ctid=682106db-9a7b-4b35-b9a0-88473385d6cf&amp;fromEntryPoint=export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16285F1-C755-4A62-A632-CEFD932737CE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rgb(124,69,30)&quot;"/>
    <we:property name="bookmark" value="&quot;H4sIAAAAAAAAA+1WbU/bMBD+K8hfACliSZq2Cd9KYRMbIAQT0jT1gx1fU4MTR45T2lX97zs7DeVlwDatE5NWqVJ8Pt899zznSxaEi6qUdH5GcyD75ECpm5zqm62AeKR4aIt6aT/q9ZjPk04QhVHY68TopUojVFGR/QUxVGdgrkRVU2kDovEr4d1x2GehD2mXRXEaQwI+GXmESnlOM+szprICj5SgK1VQKb5BEwK3jK5h6RGYlVJpahNdGmrAJpuiO64RYLDXQRw0NWIKl5CaxnoBpdJmtQ56CU9iPw66Ycgj5neCjo9nqmbXgX/d3yZ1wIaqMFQUCMDaflgg2sdCmpULmx/NSo1sIEfz0pI6xCoypUVKJXH1aaiachZkqGSdu6ejB/ZLVesULmDstgojzNxFknJrCAXmIkvk6lwrZNJtDTI0O+NE3Q41YE5O9v2ldwdjwKe0SNH6GMMgyzRk1KyWR5sBeDQzGnUDvnVYN/I6j/d1sVIxeAp+hJZKFJlcdclals9NTUYD5LS0rcmuUU6rAJ5RmoM+mDsRDoVu+yT0HhXxdipfjtquxoPX91r1g1Z16Qr5460ycoSLbCLxb+zpCmTLFSbk1NBTJNdysY621xy3DlWKMY95Q1ZeUi2qlrp29UkUVkmPnMDYbKjhL1r4JwL9mi65orK2DbL9UeTb6GUZRtccDLVl2WE1mGY79+t6KtMuGVldmsu9hnt6F2Rx7yZVGxLJIylNJ8BdRccG8iaR4GCjCKj+RSk8MrXWVXfhCCW42bSkfQUE0A8CFrOQdro0pkHC4P+U/TmARXULGnt458u7s91Hc6b7EvC/w99TeL848RnVwwnV5m2P/NdkeHbcr1SYb2zi40avz33fD5MkZX4/6UOPppGb/i++aWFmmJo9pN1G89OUBQzihAV4YQOWRLz/u9FcwLUFxzV+ZNoHVZuqpCmc0wIcNWVTnBt/bgrTggNvJ/IzE8h9fBKXBNEIJuGVA/aTtH154O87s0qFd0ILAAA=&quot;"/>
    <we:property name="creatorSessionId" value="&quot;a1f1f8b6-a6e9-4dcd-82bf-a3bc070a44f9&quot;"/>
    <we:property name="creatorTenantId" value="&quot;682106db-9a7b-4b35-b9a0-88473385d6cf&quot;"/>
    <we:property name="creatorUserId" value="&quot;1003200210A4C13A&quot;"/>
    <we:property name="datasetId" value="&quot;b3d3de68-642c-4bf3-bbc8-4e180eeb37e9&quot;"/>
    <we:property name="embedUrl" value="&quot;/reportEmbed?reportId=d4642e9c-fc86-4c12-8f1c-2f6d2414ce8d&amp;config=eyJjbHVzdGVyVXJsIjoiaHR0cHM6Ly9XQUJJLVdFU1QtRVVST1BFLUItUFJJTUFSWS1yZWRpcmVjdC5hbmFseXNpcy53aW5kb3dzLm5ldCIsImVtYmVkRmVhdHVyZXMiOnsibW9kZXJuRW1iZWQiOnRydWUsInVzYWdlTWV0cmljc1ZOZXh0Ijp0cnVlfX0%3D&amp;disableSensitivityBanner=true&quot;"/>
    <we:property name="initialStateBookmark" value="&quot;H4sIAAAAAAAAA+1VUU/bMBD+K8hPm1RtcdrShLdSuj0wCmonpGmqpnNyDQbXjhyntKv633d2whigwTaNiYc9xf7ufPfdfed4y3JZlQo2E1giO2CHxlwtwV7tcdZhusVOT49PhtPjL5PhyZhgUzppdMUOtsyBLdCdy6oG5SMQ+HneYaDUGRR+twBVYYeVaCujQcmv2DiTydkadx2G61IZCz7kzIFDH3ZF7rSn3PxNlzJC5uQKZ5i5Bp1iaaxr93w/zdMkSng/jvOeiLq8G9GZqrEGmk/7+6SB2MhoB1ITAY/l/UU8EHGEWV/0kizBFIPvQirXuojNeF1aqpu6sSl9v0ZURWGszECxUJ/Fqilny0ZG1cuwGt/BZ6a2GU5xEUzaSbcJkZTaG6GmXGxHvTqzhjoZTMOC4ABemOuRRcqZs4No1/lOY5ivQGeE3ucwLAqLBbh2O34eguO1s6Qb5ntHdSNv8HhX61ZF/pD8nJBK6kK1U3Iry8emJmcRl1D6IRSXJKdXgM4Ym6M93AQRjqS9mZO4c6+Il1P5bn4z1XTw8odRfW9NXYZC/vqozHfegBwHnItExNDtQwI8Ffh/pH+NoK6u0ZKurz69nby+J2r/MeL/pn8P6f3m9RJgRxdg3cu+X0/J8NO71aqwec7rtT/IoyiK0zQT0SAd4D5kPR/p8d8arp0w67tt99GiLBNcYJIKTheWi7SXD/40Wgh4i7Al0tvtF6Z2VQkZnoHG0JqyKU5i8KNpBZ37CQpr678fJDWiSX0OqvZZw0vPQhJiI4XCJw74958FWr5zu28fB1ejiggAAA==&quot;"/>
    <we:property name="isFiltersActionButtonVisible" value="true"/>
    <we:property name="pageDisplayName" value="&quot;Call Agents&quot;"/>
    <we:property name="pageName" value="&quot;ReportSection169d98081522d4b03130&quot;"/>
    <we:property name="reportEmbeddedTime" value="&quot;2023-01-19T16:56:17.165Z&quot;"/>
    <we:property name="reportName" value="&quot;pwc&quot;"/>
    <we:property name="reportState" value="&quot;CONNECTED&quot;"/>
    <we:property name="reportUrl" value="&quot;/groups/me/reports/d4642e9c-fc86-4c12-8f1c-2f6d2414ce8d/ReportSection169d98081522d4b03130?bookmarkGuid=6579b104-8edd-424c-8e1b-572882c88b88&amp;bookmarkUsage=1&amp;ctid=682106db-9a7b-4b35-b9a0-88473385d6cf&amp;fromEntryPoint=export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219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Gill Sans MT</vt:lpstr>
      <vt:lpstr>Lucida Sans</vt:lpstr>
      <vt:lpstr>Open Sans</vt:lpstr>
      <vt:lpstr>Segoe UI</vt:lpstr>
      <vt:lpstr>Segoe UI Light</vt:lpstr>
      <vt:lpstr>Segoe UI Semibold</vt:lpstr>
      <vt:lpstr>Times New Roman</vt:lpstr>
      <vt:lpstr>Gallery</vt:lpstr>
      <vt:lpstr>Analysis Of Call Trends  By  Kehinde Adebisi</vt:lpstr>
      <vt:lpstr>iNTRODUCTION</vt:lpstr>
      <vt:lpstr>Key Performance Indicators (KPIs) </vt:lpstr>
      <vt:lpstr>PowerPoint Presentation</vt:lpstr>
      <vt:lpstr>Relaunch the add-in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Kehinde Adebisi</cp:lastModifiedBy>
  <cp:revision>4</cp:revision>
  <dcterms:created xsi:type="dcterms:W3CDTF">2018-06-07T21:39:02Z</dcterms:created>
  <dcterms:modified xsi:type="dcterms:W3CDTF">2023-01-19T18:22:56Z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