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12"/>
  </p:notesMasterIdLst>
  <p:handoutMasterIdLst>
    <p:handoutMasterId r:id="rId13"/>
  </p:handoutMasterIdLst>
  <p:sldIdLst>
    <p:sldId id="264" r:id="rId2"/>
    <p:sldId id="273" r:id="rId3"/>
    <p:sldId id="276" r:id="rId4"/>
    <p:sldId id="277" r:id="rId5"/>
    <p:sldId id="278" r:id="rId6"/>
    <p:sldId id="280" r:id="rId7"/>
    <p:sldId id="279" r:id="rId8"/>
    <p:sldId id="281" r:id="rId9"/>
    <p:sldId id="282" r:id="rId10"/>
    <p:sldId id="260" r:id="rId11"/>
  </p:sldIdLst>
  <p:sldSz cx="9906000" cy="6858000" type="A4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5C5C"/>
    <a:srgbClr val="FFFFFF"/>
    <a:srgbClr val="E6E6E6"/>
    <a:srgbClr val="393939"/>
    <a:srgbClr val="888888"/>
    <a:srgbClr val="323E1A"/>
    <a:srgbClr val="003300"/>
    <a:srgbClr val="00009A"/>
    <a:srgbClr val="00007A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27F97BB-C833-4FB7-BDE5-3F7075034690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佈景主題樣式 2 - 輔色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25E5076-3810-47DD-B79F-674D7AD40C01}" styleName="深色樣式 1 - 輔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 autoAdjust="0"/>
  </p:normalViewPr>
  <p:slideViewPr>
    <p:cSldViewPr showGuides="1">
      <p:cViewPr varScale="1">
        <p:scale>
          <a:sx n="110" d="100"/>
          <a:sy n="110" d="100"/>
        </p:scale>
        <p:origin x="1362" y="7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32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F5AB9-3463-4E65-AFD3-5431B79ADFDC}" type="datetimeFigureOut">
              <a:rPr lang="zh-TW" altLang="en-US" smtClean="0"/>
              <a:pPr/>
              <a:t>2023/2/6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0C45D-A6E0-411D-9D9F-B22D9F5136D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1073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FF680-7B6B-4655-B6A1-33A8AD0AE8B4}" type="datetimeFigureOut">
              <a:rPr lang="zh-TW" altLang="en-US" smtClean="0"/>
              <a:pPr/>
              <a:t>2023/2/6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E9FB9-4D1E-4A88-8F87-B34AFE16905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9530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94370" y="6342371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011630" y="6707496"/>
            <a:ext cx="1848515" cy="150504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96843F45-C641-44A1-862F-A220D7444337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7247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日期版面配置區 1">
            <a:extLst>
              <a:ext uri="{FF2B5EF4-FFF2-40B4-BE49-F238E27FC236}">
                <a16:creationId xmlns:a16="http://schemas.microsoft.com/office/drawing/2014/main" id="{F5D6AAD1-50A0-9CC1-9931-4BC5F81FBB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9844" y="6356350"/>
            <a:ext cx="2228850" cy="365125"/>
          </a:xfrm>
          <a:prstGeom prst="rect">
            <a:avLst/>
          </a:prstGeom>
        </p:spPr>
        <p:txBody>
          <a:bodyPr/>
          <a:lstStyle/>
          <a:p>
            <a:endParaRPr lang="zh-TW" altLang="en-US" dirty="0"/>
          </a:p>
        </p:txBody>
      </p:sp>
      <p:sp>
        <p:nvSpPr>
          <p:cNvPr id="8" name="投影片編號版面配置區 4">
            <a:extLst>
              <a:ext uri="{FF2B5EF4-FFF2-40B4-BE49-F238E27FC236}">
                <a16:creationId xmlns:a16="http://schemas.microsoft.com/office/drawing/2014/main" id="{CD070895-017A-B62C-D066-0829E8CAC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38575" y="6721476"/>
            <a:ext cx="2228850" cy="136524"/>
          </a:xfrm>
          <a:prstGeom prst="rect">
            <a:avLst/>
          </a:prstGeom>
        </p:spPr>
        <p:txBody>
          <a:bodyPr/>
          <a:lstStyle>
            <a:lvl1pPr>
              <a:defRPr sz="1000" b="0">
                <a:solidFill>
                  <a:schemeClr val="tx1"/>
                </a:solidFill>
              </a:defRPr>
            </a:lvl1pPr>
          </a:lstStyle>
          <a:p>
            <a:pPr algn="ctr"/>
            <a:fld id="{96843F45-C641-44A1-862F-A220D7444337}" type="slidenum">
              <a:rPr lang="zh-TW" altLang="en-US" smtClean="0"/>
              <a:pPr algn="ctr"/>
              <a:t>‹#›</a:t>
            </a:fld>
            <a:endParaRPr lang="zh-TW" altLang="en-US" dirty="0"/>
          </a:p>
        </p:txBody>
      </p:sp>
      <p:sp>
        <p:nvSpPr>
          <p:cNvPr id="9" name="頁尾版面配置區 3">
            <a:extLst>
              <a:ext uri="{FF2B5EF4-FFF2-40B4-BE49-F238E27FC236}">
                <a16:creationId xmlns:a16="http://schemas.microsoft.com/office/drawing/2014/main" id="{B9E87A7B-80DA-CCF6-9302-A4720FB03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721476"/>
            <a:ext cx="9906000" cy="136523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US" altLang="zh-TW" sz="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986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日期版面配置區 1">
            <a:extLst>
              <a:ext uri="{FF2B5EF4-FFF2-40B4-BE49-F238E27FC236}">
                <a16:creationId xmlns:a16="http://schemas.microsoft.com/office/drawing/2014/main" id="{581A7B6F-25E0-4E70-961F-753F0896D2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9844" y="6356350"/>
            <a:ext cx="2228850" cy="365125"/>
          </a:xfrm>
          <a:prstGeom prst="rect">
            <a:avLst/>
          </a:prstGeom>
        </p:spPr>
        <p:txBody>
          <a:bodyPr/>
          <a:lstStyle/>
          <a:p>
            <a:endParaRPr lang="zh-TW" altLang="en-US" dirty="0"/>
          </a:p>
        </p:txBody>
      </p:sp>
      <p:sp>
        <p:nvSpPr>
          <p:cNvPr id="8" name="投影片編號版面配置區 4">
            <a:extLst>
              <a:ext uri="{FF2B5EF4-FFF2-40B4-BE49-F238E27FC236}">
                <a16:creationId xmlns:a16="http://schemas.microsoft.com/office/drawing/2014/main" id="{4934ECC6-BAED-4D0C-F06A-24B1C078B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38575" y="6721476"/>
            <a:ext cx="2228850" cy="136524"/>
          </a:xfrm>
          <a:prstGeom prst="rect">
            <a:avLst/>
          </a:prstGeom>
        </p:spPr>
        <p:txBody>
          <a:bodyPr/>
          <a:lstStyle>
            <a:lvl1pPr>
              <a:defRPr sz="1000" b="0">
                <a:solidFill>
                  <a:schemeClr val="tx1"/>
                </a:solidFill>
              </a:defRPr>
            </a:lvl1pPr>
          </a:lstStyle>
          <a:p>
            <a:pPr algn="ctr"/>
            <a:fld id="{96843F45-C641-44A1-862F-A220D7444337}" type="slidenum">
              <a:rPr lang="zh-TW" altLang="en-US" smtClean="0"/>
              <a:pPr algn="ctr"/>
              <a:t>‹#›</a:t>
            </a:fld>
            <a:endParaRPr lang="zh-TW" altLang="en-US" dirty="0"/>
          </a:p>
        </p:txBody>
      </p:sp>
      <p:sp>
        <p:nvSpPr>
          <p:cNvPr id="9" name="頁尾版面配置區 3">
            <a:extLst>
              <a:ext uri="{FF2B5EF4-FFF2-40B4-BE49-F238E27FC236}">
                <a16:creationId xmlns:a16="http://schemas.microsoft.com/office/drawing/2014/main" id="{3D7398DA-2837-D539-B1E6-8B0C23684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721476"/>
            <a:ext cx="9906000" cy="136523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US" altLang="zh-TW" sz="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73787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632520" y="2708920"/>
            <a:ext cx="8640960" cy="7200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封面</a:t>
            </a:r>
            <a:r>
              <a:rPr lang="en-US" altLang="zh-TW" dirty="0"/>
              <a:t>/</a:t>
            </a:r>
            <a:r>
              <a:rPr lang="zh-TW" altLang="en-US" dirty="0"/>
              <a:t>區塊</a:t>
            </a:r>
          </a:p>
        </p:txBody>
      </p:sp>
      <p:sp>
        <p:nvSpPr>
          <p:cNvPr id="6" name="副標題 2"/>
          <p:cNvSpPr>
            <a:spLocks noGrp="1"/>
          </p:cNvSpPr>
          <p:nvPr>
            <p:ph type="subTitle" idx="1"/>
          </p:nvPr>
        </p:nvSpPr>
        <p:spPr>
          <a:xfrm>
            <a:off x="1352600" y="3789040"/>
            <a:ext cx="7200800" cy="10801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sp>
        <p:nvSpPr>
          <p:cNvPr id="7" name="日期版面配置區 1">
            <a:extLst>
              <a:ext uri="{FF2B5EF4-FFF2-40B4-BE49-F238E27FC236}">
                <a16:creationId xmlns:a16="http://schemas.microsoft.com/office/drawing/2014/main" id="{EE968A6E-58DD-4DF3-2A19-E02FCD044F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9844" y="6356350"/>
            <a:ext cx="2228850" cy="365125"/>
          </a:xfrm>
          <a:prstGeom prst="rect">
            <a:avLst/>
          </a:prstGeom>
        </p:spPr>
        <p:txBody>
          <a:bodyPr/>
          <a:lstStyle/>
          <a:p>
            <a:endParaRPr lang="zh-TW" altLang="en-US" dirty="0"/>
          </a:p>
        </p:txBody>
      </p:sp>
      <p:sp>
        <p:nvSpPr>
          <p:cNvPr id="8" name="投影片編號版面配置區 4">
            <a:extLst>
              <a:ext uri="{FF2B5EF4-FFF2-40B4-BE49-F238E27FC236}">
                <a16:creationId xmlns:a16="http://schemas.microsoft.com/office/drawing/2014/main" id="{2C49AFC6-0BA3-84E7-D1AD-F34D6245B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38575" y="6721475"/>
            <a:ext cx="2228850" cy="137020"/>
          </a:xfrm>
          <a:prstGeom prst="rect">
            <a:avLst/>
          </a:prstGeom>
        </p:spPr>
        <p:txBody>
          <a:bodyPr/>
          <a:lstStyle>
            <a:lvl1pPr>
              <a:defRPr sz="1000" b="0">
                <a:solidFill>
                  <a:schemeClr val="tx1"/>
                </a:solidFill>
              </a:defRPr>
            </a:lvl1pPr>
          </a:lstStyle>
          <a:p>
            <a:pPr algn="ctr"/>
            <a:fld id="{96843F45-C641-44A1-862F-A220D7444337}" type="slidenum">
              <a:rPr lang="zh-TW" altLang="en-US" smtClean="0"/>
              <a:pPr algn="ctr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51628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5600" y="979200"/>
            <a:ext cx="7775832" cy="4680520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1">
                <a:solidFill>
                  <a:srgbClr val="FFFFFF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3pPr>
            <a:lvl4pPr marL="1343025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4pPr>
            <a:lvl5pPr marL="1619250" indent="-2762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7981950" algn="l"/>
              </a:tabLst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73A1F48-8AA3-9451-0E99-4518649BD2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2D65B44-A895-EEB5-C6A6-1622E9C42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721476"/>
            <a:ext cx="9906000" cy="136523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A1DCD3F-89E7-20D0-60CD-6C8F249B4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38575" y="6721475"/>
            <a:ext cx="2228850" cy="136524"/>
          </a:xfrm>
          <a:prstGeom prst="rect">
            <a:avLst/>
          </a:prstGeom>
        </p:spPr>
        <p:txBody>
          <a:bodyPr/>
          <a:lstStyle>
            <a:lvl1pPr>
              <a:defRPr sz="1000" b="0">
                <a:solidFill>
                  <a:schemeClr val="tx1"/>
                </a:solidFill>
              </a:defRPr>
            </a:lvl1pPr>
          </a:lstStyle>
          <a:p>
            <a:pPr algn="ctr"/>
            <a:fld id="{96843F45-C641-44A1-862F-A220D7444337}" type="slidenum">
              <a:rPr lang="zh-TW" altLang="en-US" smtClean="0"/>
              <a:pPr algn="ctr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26397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94370" y="6342371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31296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96843F45-C641-44A1-862F-A220D74443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1952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94370" y="6342371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31296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96843F45-C641-44A1-862F-A220D74443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2454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94370" y="6342371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en-US" altLang="zh-TW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31296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96843F45-C641-44A1-862F-A220D74443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5198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94370" y="6342371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en-US" altLang="zh-TW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631296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96843F45-C641-44A1-862F-A220D74443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0553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94370" y="6342371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en-US" altLang="zh-TW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631296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96843F45-C641-44A1-862F-A220D74443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5251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94370" y="6342371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631296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96843F45-C641-44A1-862F-A220D74443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9283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日期版面配置區 1">
            <a:extLst>
              <a:ext uri="{FF2B5EF4-FFF2-40B4-BE49-F238E27FC236}">
                <a16:creationId xmlns:a16="http://schemas.microsoft.com/office/drawing/2014/main" id="{A2E123DA-83EE-CC35-3090-4CE094B936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9844" y="6356350"/>
            <a:ext cx="2228850" cy="365125"/>
          </a:xfrm>
          <a:prstGeom prst="rect">
            <a:avLst/>
          </a:prstGeom>
        </p:spPr>
        <p:txBody>
          <a:bodyPr/>
          <a:lstStyle/>
          <a:p>
            <a:endParaRPr lang="zh-TW" altLang="en-US" dirty="0"/>
          </a:p>
        </p:txBody>
      </p:sp>
      <p:sp>
        <p:nvSpPr>
          <p:cNvPr id="9" name="投影片編號版面配置區 4">
            <a:extLst>
              <a:ext uri="{FF2B5EF4-FFF2-40B4-BE49-F238E27FC236}">
                <a16:creationId xmlns:a16="http://schemas.microsoft.com/office/drawing/2014/main" id="{B47C45C6-AA0D-CE1D-9684-1F2DDEBE2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38575" y="6721476"/>
            <a:ext cx="2228850" cy="136524"/>
          </a:xfrm>
          <a:prstGeom prst="rect">
            <a:avLst/>
          </a:prstGeom>
        </p:spPr>
        <p:txBody>
          <a:bodyPr/>
          <a:lstStyle>
            <a:lvl1pPr>
              <a:defRPr sz="1000" b="0">
                <a:solidFill>
                  <a:schemeClr val="tx1"/>
                </a:solidFill>
              </a:defRPr>
            </a:lvl1pPr>
          </a:lstStyle>
          <a:p>
            <a:pPr algn="ctr"/>
            <a:fld id="{96843F45-C641-44A1-862F-A220D7444337}" type="slidenum">
              <a:rPr lang="zh-TW" altLang="en-US" smtClean="0"/>
              <a:pPr algn="ctr"/>
              <a:t>‹#›</a:t>
            </a:fld>
            <a:endParaRPr lang="zh-TW" altLang="en-US" dirty="0"/>
          </a:p>
        </p:txBody>
      </p:sp>
      <p:sp>
        <p:nvSpPr>
          <p:cNvPr id="10" name="頁尾版面配置區 3">
            <a:extLst>
              <a:ext uri="{FF2B5EF4-FFF2-40B4-BE49-F238E27FC236}">
                <a16:creationId xmlns:a16="http://schemas.microsoft.com/office/drawing/2014/main" id="{083ADB7A-8192-5F57-49B2-320BD2C22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721476"/>
            <a:ext cx="9906000" cy="136523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US" altLang="zh-TW" sz="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50472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日期版面配置區 1">
            <a:extLst>
              <a:ext uri="{FF2B5EF4-FFF2-40B4-BE49-F238E27FC236}">
                <a16:creationId xmlns:a16="http://schemas.microsoft.com/office/drawing/2014/main" id="{F2049C1A-01D1-BF9C-9DD3-49485DF534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9844" y="6356350"/>
            <a:ext cx="2228850" cy="365125"/>
          </a:xfrm>
          <a:prstGeom prst="rect">
            <a:avLst/>
          </a:prstGeom>
        </p:spPr>
        <p:txBody>
          <a:bodyPr/>
          <a:lstStyle/>
          <a:p>
            <a:endParaRPr lang="zh-TW" altLang="en-US" dirty="0"/>
          </a:p>
        </p:txBody>
      </p:sp>
      <p:sp>
        <p:nvSpPr>
          <p:cNvPr id="9" name="投影片編號版面配置區 4">
            <a:extLst>
              <a:ext uri="{FF2B5EF4-FFF2-40B4-BE49-F238E27FC236}">
                <a16:creationId xmlns:a16="http://schemas.microsoft.com/office/drawing/2014/main" id="{D0F5ED21-95F0-FCC4-0F44-918998CBA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38575" y="6721476"/>
            <a:ext cx="2228850" cy="136524"/>
          </a:xfrm>
          <a:prstGeom prst="rect">
            <a:avLst/>
          </a:prstGeom>
        </p:spPr>
        <p:txBody>
          <a:bodyPr/>
          <a:lstStyle>
            <a:lvl1pPr>
              <a:defRPr sz="1000" b="0">
                <a:solidFill>
                  <a:schemeClr val="tx1"/>
                </a:solidFill>
              </a:defRPr>
            </a:lvl1pPr>
          </a:lstStyle>
          <a:p>
            <a:pPr algn="ctr"/>
            <a:fld id="{96843F45-C641-44A1-862F-A220D7444337}" type="slidenum">
              <a:rPr lang="zh-TW" altLang="en-US" smtClean="0"/>
              <a:pPr algn="ctr"/>
              <a:t>‹#›</a:t>
            </a:fld>
            <a:endParaRPr lang="zh-TW" altLang="en-US" dirty="0"/>
          </a:p>
        </p:txBody>
      </p:sp>
      <p:sp>
        <p:nvSpPr>
          <p:cNvPr id="10" name="頁尾版面配置區 3">
            <a:extLst>
              <a:ext uri="{FF2B5EF4-FFF2-40B4-BE49-F238E27FC236}">
                <a16:creationId xmlns:a16="http://schemas.microsoft.com/office/drawing/2014/main" id="{D2D773DD-806E-CC76-25C5-368D96C73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721476"/>
            <a:ext cx="9906000" cy="136523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US" altLang="zh-TW" sz="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44505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C8E4A20-4113-BD23-396F-5A2C5BE856A1}"/>
              </a:ext>
            </a:extLst>
          </p:cNvPr>
          <p:cNvSpPr/>
          <p:nvPr userDrawn="1"/>
        </p:nvSpPr>
        <p:spPr>
          <a:xfrm>
            <a:off x="4574841" y="6649854"/>
            <a:ext cx="34176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F4EACC7-37E3-43A5-A5FB-BEB9CE95D266}" type="slidenum">
              <a:rPr lang="zh-TW" altLang="en-US" sz="1000" smtClean="0">
                <a:solidFill>
                  <a:schemeClr val="bg1"/>
                </a:solidFill>
              </a:rPr>
              <a:pPr/>
              <a:t>‹#›</a:t>
            </a:fld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日期版面配置區 1">
            <a:extLst>
              <a:ext uri="{FF2B5EF4-FFF2-40B4-BE49-F238E27FC236}">
                <a16:creationId xmlns:a16="http://schemas.microsoft.com/office/drawing/2014/main" id="{E5C45EAC-4AF3-4DFC-F1AE-AB0FA0DED5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9844" y="6356350"/>
            <a:ext cx="2228850" cy="365125"/>
          </a:xfrm>
          <a:prstGeom prst="rect">
            <a:avLst/>
          </a:prstGeom>
        </p:spPr>
        <p:txBody>
          <a:bodyPr/>
          <a:lstStyle/>
          <a:p>
            <a:endParaRPr lang="zh-TW" altLang="en-US" dirty="0"/>
          </a:p>
        </p:txBody>
      </p:sp>
      <p:sp>
        <p:nvSpPr>
          <p:cNvPr id="9" name="頁尾版面配置區 3">
            <a:extLst>
              <a:ext uri="{FF2B5EF4-FFF2-40B4-BE49-F238E27FC236}">
                <a16:creationId xmlns:a16="http://schemas.microsoft.com/office/drawing/2014/main" id="{3DEF1D5C-5ECD-B5F6-A0BD-00DFFE711D67}"/>
              </a:ext>
            </a:extLst>
          </p:cNvPr>
          <p:cNvSpPr txBox="1">
            <a:spLocks/>
          </p:cNvSpPr>
          <p:nvPr userDrawn="1"/>
        </p:nvSpPr>
        <p:spPr>
          <a:xfrm>
            <a:off x="0" y="6740018"/>
            <a:ext cx="9906000" cy="137020"/>
          </a:xfrm>
          <a:prstGeom prst="rect">
            <a:avLst/>
          </a:prstGeom>
          <a:gradFill flip="none" rotWithShape="1">
            <a:gsLst>
              <a:gs pos="0">
                <a:srgbClr val="5C5C5C"/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　　　　　　　　　　　　　　　　　　　　　　　　　　　　　　　　</a:t>
            </a:r>
            <a:r>
              <a:rPr lang="zh-TW" altLang="en-US" dirty="0">
                <a:solidFill>
                  <a:schemeClr val="bg1"/>
                </a:solidFill>
              </a:rPr>
              <a:t>　　</a:t>
            </a:r>
            <a:r>
              <a:rPr lang="zh-TW" altLang="en-US" dirty="0"/>
              <a:t>　　　　　　　　　　　　</a:t>
            </a:r>
            <a:r>
              <a:rPr lang="en-US" altLang="zh-TW" sz="800" dirty="0">
                <a:solidFill>
                  <a:schemeClr val="bg1"/>
                </a:solidFill>
              </a:rPr>
              <a:t>2022© </a:t>
            </a:r>
            <a:r>
              <a:rPr lang="en-US" altLang="zh-TW" sz="800" dirty="0" err="1">
                <a:solidFill>
                  <a:schemeClr val="bg1"/>
                </a:solidFill>
              </a:rPr>
              <a:t>iSpan</a:t>
            </a:r>
            <a:r>
              <a:rPr lang="zh-TW" altLang="en-US" sz="800" dirty="0">
                <a:solidFill>
                  <a:schemeClr val="bg1"/>
                </a:solidFill>
              </a:rPr>
              <a:t>資展國際股份有限公司</a:t>
            </a:r>
            <a:endParaRPr lang="en-US" altLang="zh-TW" sz="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投影片編號版面配置區 11">
            <a:extLst>
              <a:ext uri="{FF2B5EF4-FFF2-40B4-BE49-F238E27FC236}">
                <a16:creationId xmlns:a16="http://schemas.microsoft.com/office/drawing/2014/main" id="{A3E55DB1-A9CD-4902-241F-855DD356E6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38575" y="6740016"/>
            <a:ext cx="2228850" cy="1370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7A652-53FC-4195-A81E-A8C743210B9A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7771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4">
            <a:extLst>
              <a:ext uri="{FF2B5EF4-FFF2-40B4-BE49-F238E27FC236}">
                <a16:creationId xmlns:a16="http://schemas.microsoft.com/office/drawing/2014/main" id="{CB26F187-B3AC-87BD-9E97-04B65154C1C1}"/>
              </a:ext>
            </a:extLst>
          </p:cNvPr>
          <p:cNvSpPr/>
          <p:nvPr/>
        </p:nvSpPr>
        <p:spPr>
          <a:xfrm>
            <a:off x="128464" y="165951"/>
            <a:ext cx="465221" cy="465221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4" name="椭圆 5">
            <a:extLst>
              <a:ext uri="{FF2B5EF4-FFF2-40B4-BE49-F238E27FC236}">
                <a16:creationId xmlns:a16="http://schemas.microsoft.com/office/drawing/2014/main" id="{55880894-B01D-CAF0-67CC-3ABFACF64DCD}"/>
              </a:ext>
            </a:extLst>
          </p:cNvPr>
          <p:cNvSpPr/>
          <p:nvPr/>
        </p:nvSpPr>
        <p:spPr>
          <a:xfrm>
            <a:off x="2621995" y="2318082"/>
            <a:ext cx="2221834" cy="222183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" name="椭圆 6">
            <a:extLst>
              <a:ext uri="{FF2B5EF4-FFF2-40B4-BE49-F238E27FC236}">
                <a16:creationId xmlns:a16="http://schemas.microsoft.com/office/drawing/2014/main" id="{6A7BFD0C-BDB4-D6E8-5150-22E2E0F53238}"/>
              </a:ext>
            </a:extLst>
          </p:cNvPr>
          <p:cNvSpPr/>
          <p:nvPr/>
        </p:nvSpPr>
        <p:spPr>
          <a:xfrm>
            <a:off x="8844601" y="3200399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6" name="椭圆 7">
            <a:extLst>
              <a:ext uri="{FF2B5EF4-FFF2-40B4-BE49-F238E27FC236}">
                <a16:creationId xmlns:a16="http://schemas.microsoft.com/office/drawing/2014/main" id="{C4E8D100-0F47-2381-6893-EEEB0AC4B391}"/>
              </a:ext>
            </a:extLst>
          </p:cNvPr>
          <p:cNvSpPr/>
          <p:nvPr/>
        </p:nvSpPr>
        <p:spPr>
          <a:xfrm>
            <a:off x="2360712" y="1382478"/>
            <a:ext cx="4093043" cy="4093043"/>
          </a:xfrm>
          <a:prstGeom prst="ellipse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7" name="椭圆 9">
            <a:extLst>
              <a:ext uri="{FF2B5EF4-FFF2-40B4-BE49-F238E27FC236}">
                <a16:creationId xmlns:a16="http://schemas.microsoft.com/office/drawing/2014/main" id="{902A1F48-2EF0-A618-DA66-F9A2C39EE0E7}"/>
              </a:ext>
            </a:extLst>
          </p:cNvPr>
          <p:cNvSpPr/>
          <p:nvPr/>
        </p:nvSpPr>
        <p:spPr>
          <a:xfrm>
            <a:off x="1572741" y="3533826"/>
            <a:ext cx="224588" cy="224588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5B25DC8-A832-EBFE-70F9-8C1294CCB4CB}"/>
              </a:ext>
            </a:extLst>
          </p:cNvPr>
          <p:cNvSpPr/>
          <p:nvPr/>
        </p:nvSpPr>
        <p:spPr>
          <a:xfrm>
            <a:off x="2621995" y="2951704"/>
            <a:ext cx="6166377" cy="80791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TW" sz="4800" dirty="0"/>
              <a:t>BMW	</a:t>
            </a:r>
            <a:r>
              <a:rPr lang="zh-TW" altLang="en-US" sz="4800" dirty="0"/>
              <a:t>內部系統</a:t>
            </a:r>
            <a:endParaRPr sz="4800" b="1" spc="225" dirty="0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4FD2E53-5DE4-A171-92EE-AC3494E64A3A}"/>
              </a:ext>
            </a:extLst>
          </p:cNvPr>
          <p:cNvSpPr/>
          <p:nvPr/>
        </p:nvSpPr>
        <p:spPr>
          <a:xfrm>
            <a:off x="3512840" y="5055007"/>
            <a:ext cx="7257161" cy="105413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spcBef>
                <a:spcPct val="10000"/>
              </a:spcBef>
              <a:defRPr/>
            </a:pPr>
            <a:r>
              <a:rPr lang="zh-TW" altLang="en-US" sz="2000" dirty="0"/>
              <a:t>組別 ：第四組</a:t>
            </a:r>
            <a:endParaRPr lang="en-US" altLang="zh-TW" sz="2000" dirty="0"/>
          </a:p>
          <a:p>
            <a:pPr>
              <a:spcBef>
                <a:spcPct val="10000"/>
              </a:spcBef>
              <a:defRPr/>
            </a:pPr>
            <a:r>
              <a:rPr lang="zh-TW" altLang="en-US" sz="2000" dirty="0"/>
              <a:t>組員 ：王鴻杰、林珈慶、李鎮宇、李文勝、謝彧麒</a:t>
            </a:r>
            <a:endParaRPr lang="en-US" altLang="zh-TW" sz="2000" dirty="0"/>
          </a:p>
          <a:p>
            <a:pPr>
              <a:spcBef>
                <a:spcPct val="10000"/>
              </a:spcBef>
              <a:defRPr/>
            </a:pPr>
            <a:r>
              <a:rPr lang="zh-TW" altLang="en-US" sz="2000" dirty="0"/>
              <a:t>指導老師：許雅婷、朱克剛、錢達智、王偉聰老師</a:t>
            </a:r>
            <a:endParaRPr lang="en-US" altLang="zh-TW" sz="2000" dirty="0"/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4A6EF235-46A2-8751-9999-1DDB95E5A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6843F45-C641-44A1-862F-A220D7444337}" type="slidenum">
              <a:rPr lang="zh-TW" altLang="en-US" smtClean="0"/>
              <a:pPr algn="ctr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6117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9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4">
            <a:extLst>
              <a:ext uri="{FF2B5EF4-FFF2-40B4-BE49-F238E27FC236}">
                <a16:creationId xmlns:a16="http://schemas.microsoft.com/office/drawing/2014/main" id="{E3601762-57B1-EDEA-51F5-7CF2C7425C84}"/>
              </a:ext>
            </a:extLst>
          </p:cNvPr>
          <p:cNvSpPr/>
          <p:nvPr/>
        </p:nvSpPr>
        <p:spPr>
          <a:xfrm>
            <a:off x="225043" y="231367"/>
            <a:ext cx="465221" cy="465221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4" name="椭圆 5">
            <a:extLst>
              <a:ext uri="{FF2B5EF4-FFF2-40B4-BE49-F238E27FC236}">
                <a16:creationId xmlns:a16="http://schemas.microsoft.com/office/drawing/2014/main" id="{F4E8EA76-FDE9-AE7D-D411-2D723FC96289}"/>
              </a:ext>
            </a:extLst>
          </p:cNvPr>
          <p:cNvSpPr/>
          <p:nvPr/>
        </p:nvSpPr>
        <p:spPr>
          <a:xfrm>
            <a:off x="2766011" y="2132356"/>
            <a:ext cx="2221834" cy="222183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" name="椭圆 6">
            <a:extLst>
              <a:ext uri="{FF2B5EF4-FFF2-40B4-BE49-F238E27FC236}">
                <a16:creationId xmlns:a16="http://schemas.microsoft.com/office/drawing/2014/main" id="{14EB9A45-7C18-E9B0-FE53-F278232B1E9B}"/>
              </a:ext>
            </a:extLst>
          </p:cNvPr>
          <p:cNvSpPr/>
          <p:nvPr/>
        </p:nvSpPr>
        <p:spPr>
          <a:xfrm>
            <a:off x="8988617" y="3014673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6" name="椭圆 7">
            <a:extLst>
              <a:ext uri="{FF2B5EF4-FFF2-40B4-BE49-F238E27FC236}">
                <a16:creationId xmlns:a16="http://schemas.microsoft.com/office/drawing/2014/main" id="{911BF6BC-7791-1E3E-DCA4-DC2988EF775E}"/>
              </a:ext>
            </a:extLst>
          </p:cNvPr>
          <p:cNvSpPr/>
          <p:nvPr/>
        </p:nvSpPr>
        <p:spPr>
          <a:xfrm>
            <a:off x="2504728" y="1196752"/>
            <a:ext cx="4093043" cy="4093043"/>
          </a:xfrm>
          <a:prstGeom prst="ellipse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7" name="椭圆 9">
            <a:extLst>
              <a:ext uri="{FF2B5EF4-FFF2-40B4-BE49-F238E27FC236}">
                <a16:creationId xmlns:a16="http://schemas.microsoft.com/office/drawing/2014/main" id="{2CE880DD-1A6B-A233-B13F-4CF5BDDEF4A4}"/>
              </a:ext>
            </a:extLst>
          </p:cNvPr>
          <p:cNvSpPr/>
          <p:nvPr/>
        </p:nvSpPr>
        <p:spPr>
          <a:xfrm>
            <a:off x="1716757" y="3348100"/>
            <a:ext cx="224588" cy="224588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FC6C797-3483-1D0B-A4D4-34764DD7607C}"/>
              </a:ext>
            </a:extLst>
          </p:cNvPr>
          <p:cNvSpPr/>
          <p:nvPr/>
        </p:nvSpPr>
        <p:spPr>
          <a:xfrm>
            <a:off x="2766011" y="2606340"/>
            <a:ext cx="6166377" cy="122341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7500" b="1" spc="225" dirty="0">
                <a:solidFill>
                  <a:srgbClr val="29292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感謝您</a:t>
            </a:r>
            <a:r>
              <a:rPr lang="zh-CN" altLang="en-US" sz="7500" b="1" spc="225" dirty="0">
                <a:solidFill>
                  <a:srgbClr val="29292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的</a:t>
            </a:r>
            <a:r>
              <a:rPr lang="zh-TW" altLang="en-US" sz="7500" b="1" spc="225" dirty="0">
                <a:solidFill>
                  <a:srgbClr val="29292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觀看</a:t>
            </a:r>
            <a:endParaRPr sz="7500" b="1" spc="225" dirty="0">
              <a:solidFill>
                <a:srgbClr val="29292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1DF892B-7F44-B23A-7E47-734E92FAFDEC}"/>
              </a:ext>
            </a:extLst>
          </p:cNvPr>
          <p:cNvSpPr/>
          <p:nvPr/>
        </p:nvSpPr>
        <p:spPr>
          <a:xfrm>
            <a:off x="5849199" y="3829752"/>
            <a:ext cx="2783148" cy="56169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dist">
              <a:defRPr/>
            </a:pPr>
            <a:r>
              <a:rPr lang="en-US" altLang="zh-CN" sz="3200" spc="225" dirty="0">
                <a:solidFill>
                  <a:srgbClr val="29292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Thanks </a:t>
            </a:r>
            <a:endParaRPr sz="3200" spc="225" dirty="0">
              <a:solidFill>
                <a:srgbClr val="29292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C73542F-B298-D309-2A96-A983E6105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6843F45-C641-44A1-862F-A220D7444337}" type="slidenum">
              <a:rPr lang="zh-TW" altLang="en-US" smtClean="0"/>
              <a:pPr algn="ctr"/>
              <a:t>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4723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7" grpId="0" animBg="1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48A22AA-C295-489B-0D49-5AA97156D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0832" y="980728"/>
            <a:ext cx="3239328" cy="46805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dirty="0"/>
          </a:p>
          <a:p>
            <a:pPr marL="361950" lvl="1" indent="0">
              <a:lnSpc>
                <a:spcPct val="150000"/>
              </a:lnSpc>
              <a:buNone/>
            </a:pPr>
            <a:r>
              <a:rPr lang="en-US" altLang="zh-TW" dirty="0"/>
              <a:t>1</a:t>
            </a:r>
            <a:r>
              <a:rPr lang="zh-TW" altLang="en-US" dirty="0"/>
              <a:t>、專題分工介紹</a:t>
            </a:r>
            <a:endParaRPr lang="en-US" altLang="zh-TW" dirty="0"/>
          </a:p>
          <a:p>
            <a:pPr marL="361950" lvl="1" indent="0">
              <a:lnSpc>
                <a:spcPct val="150000"/>
              </a:lnSpc>
              <a:buNone/>
            </a:pPr>
            <a:r>
              <a:rPr lang="en-US" altLang="zh-TW" dirty="0"/>
              <a:t>2</a:t>
            </a:r>
            <a:r>
              <a:rPr lang="zh-TW" altLang="en-US" dirty="0"/>
              <a:t>、製作動機</a:t>
            </a:r>
            <a:endParaRPr lang="en-US" altLang="zh-TW" dirty="0"/>
          </a:p>
          <a:p>
            <a:pPr marL="361950" lvl="1" indent="0">
              <a:lnSpc>
                <a:spcPct val="150000"/>
              </a:lnSpc>
              <a:buNone/>
            </a:pPr>
            <a:r>
              <a:rPr lang="en-US" altLang="zh-TW" dirty="0"/>
              <a:t>3</a:t>
            </a:r>
            <a:r>
              <a:rPr lang="zh-TW" altLang="en-US" dirty="0"/>
              <a:t>、網站架構</a:t>
            </a:r>
            <a:endParaRPr lang="en-US" altLang="zh-TW" dirty="0"/>
          </a:p>
          <a:p>
            <a:pPr marL="361950" lvl="1" indent="0">
              <a:lnSpc>
                <a:spcPct val="150000"/>
              </a:lnSpc>
              <a:buNone/>
            </a:pPr>
            <a:r>
              <a:rPr lang="en-US" altLang="zh-TW" dirty="0"/>
              <a:t>4</a:t>
            </a:r>
            <a:r>
              <a:rPr lang="zh-TW" altLang="en-US" dirty="0"/>
              <a:t>、使用技術</a:t>
            </a:r>
            <a:endParaRPr lang="en-US" altLang="zh-TW" dirty="0"/>
          </a:p>
          <a:p>
            <a:pPr marL="361950" lvl="1" indent="0">
              <a:lnSpc>
                <a:spcPct val="150000"/>
              </a:lnSpc>
              <a:buNone/>
            </a:pPr>
            <a:r>
              <a:rPr lang="en-US" altLang="zh-TW" dirty="0"/>
              <a:t>5</a:t>
            </a:r>
            <a:r>
              <a:rPr lang="zh-TW" altLang="en-US" dirty="0"/>
              <a:t>、網站</a:t>
            </a:r>
            <a:r>
              <a:rPr lang="en-US" altLang="zh-TW" dirty="0"/>
              <a:t>DEMO</a:t>
            </a:r>
          </a:p>
        </p:txBody>
      </p:sp>
      <p:sp>
        <p:nvSpPr>
          <p:cNvPr id="47" name="椭圆 2">
            <a:extLst>
              <a:ext uri="{FF2B5EF4-FFF2-40B4-BE49-F238E27FC236}">
                <a16:creationId xmlns:a16="http://schemas.microsoft.com/office/drawing/2014/main" id="{7FFF18C4-1A2D-CA3C-9F6F-0A01E7653330}"/>
              </a:ext>
            </a:extLst>
          </p:cNvPr>
          <p:cNvSpPr/>
          <p:nvPr/>
        </p:nvSpPr>
        <p:spPr>
          <a:xfrm>
            <a:off x="1109134" y="2154017"/>
            <a:ext cx="2221834" cy="222183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48" name="椭圆 3">
            <a:extLst>
              <a:ext uri="{FF2B5EF4-FFF2-40B4-BE49-F238E27FC236}">
                <a16:creationId xmlns:a16="http://schemas.microsoft.com/office/drawing/2014/main" id="{D31052F1-F91A-6475-177C-39C9993913B3}"/>
              </a:ext>
            </a:extLst>
          </p:cNvPr>
          <p:cNvSpPr/>
          <p:nvPr/>
        </p:nvSpPr>
        <p:spPr>
          <a:xfrm>
            <a:off x="4842664" y="4405355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49" name="椭圆 4">
            <a:extLst>
              <a:ext uri="{FF2B5EF4-FFF2-40B4-BE49-F238E27FC236}">
                <a16:creationId xmlns:a16="http://schemas.microsoft.com/office/drawing/2014/main" id="{0162F964-B3E4-806A-8E4B-5F9B9DD3D2DB}"/>
              </a:ext>
            </a:extLst>
          </p:cNvPr>
          <p:cNvSpPr/>
          <p:nvPr/>
        </p:nvSpPr>
        <p:spPr>
          <a:xfrm>
            <a:off x="942444" y="1622877"/>
            <a:ext cx="3284115" cy="3284115"/>
          </a:xfrm>
          <a:prstGeom prst="ellipse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0" name="文本框 5">
            <a:extLst>
              <a:ext uri="{FF2B5EF4-FFF2-40B4-BE49-F238E27FC236}">
                <a16:creationId xmlns:a16="http://schemas.microsoft.com/office/drawing/2014/main" id="{9D7853F8-31FC-252B-1957-3566287EB90E}"/>
              </a:ext>
            </a:extLst>
          </p:cNvPr>
          <p:cNvSpPr txBox="1"/>
          <p:nvPr/>
        </p:nvSpPr>
        <p:spPr>
          <a:xfrm>
            <a:off x="1558261" y="2859017"/>
            <a:ext cx="36766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目錄</a:t>
            </a:r>
            <a:endParaRPr lang="en-US" altLang="zh-CN" sz="5400" dirty="0">
              <a:solidFill>
                <a:schemeClr val="tx1">
                  <a:lumMod val="75000"/>
                  <a:lumOff val="2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grpSp>
        <p:nvGrpSpPr>
          <p:cNvPr id="51" name="组合 6">
            <a:extLst>
              <a:ext uri="{FF2B5EF4-FFF2-40B4-BE49-F238E27FC236}">
                <a16:creationId xmlns:a16="http://schemas.microsoft.com/office/drawing/2014/main" id="{A201C36A-7F66-702C-F1BB-C17DA0E97DCE}"/>
              </a:ext>
            </a:extLst>
          </p:cNvPr>
          <p:cNvGrpSpPr/>
          <p:nvPr/>
        </p:nvGrpSpPr>
        <p:grpSpPr>
          <a:xfrm>
            <a:off x="5767371" y="873586"/>
            <a:ext cx="3196185" cy="646331"/>
            <a:chOff x="7220041" y="2128611"/>
            <a:chExt cx="3196185" cy="646331"/>
          </a:xfrm>
        </p:grpSpPr>
        <p:sp>
          <p:nvSpPr>
            <p:cNvPr id="52" name="文本框 7">
              <a:extLst>
                <a:ext uri="{FF2B5EF4-FFF2-40B4-BE49-F238E27FC236}">
                  <a16:creationId xmlns:a16="http://schemas.microsoft.com/office/drawing/2014/main" id="{5456FBC8-6DD5-1855-983D-4B98991AE740}"/>
                </a:ext>
              </a:extLst>
            </p:cNvPr>
            <p:cNvSpPr txBox="1"/>
            <p:nvPr/>
          </p:nvSpPr>
          <p:spPr>
            <a:xfrm>
              <a:off x="7788596" y="2158414"/>
              <a:ext cx="26276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專題分工介紹</a:t>
              </a:r>
              <a:endPara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53" name="文本框 8">
              <a:extLst>
                <a:ext uri="{FF2B5EF4-FFF2-40B4-BE49-F238E27FC236}">
                  <a16:creationId xmlns:a16="http://schemas.microsoft.com/office/drawing/2014/main" id="{5FF32AFD-A2B9-A507-359D-AC077C5337AA}"/>
                </a:ext>
              </a:extLst>
            </p:cNvPr>
            <p:cNvSpPr txBox="1"/>
            <p:nvPr/>
          </p:nvSpPr>
          <p:spPr>
            <a:xfrm>
              <a:off x="7220041" y="2128611"/>
              <a:ext cx="4171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1</a:t>
              </a:r>
            </a:p>
          </p:txBody>
        </p:sp>
      </p:grpSp>
      <p:grpSp>
        <p:nvGrpSpPr>
          <p:cNvPr id="55" name="组合 10">
            <a:extLst>
              <a:ext uri="{FF2B5EF4-FFF2-40B4-BE49-F238E27FC236}">
                <a16:creationId xmlns:a16="http://schemas.microsoft.com/office/drawing/2014/main" id="{C1260096-4540-5548-E4CA-4D94A57D45F6}"/>
              </a:ext>
            </a:extLst>
          </p:cNvPr>
          <p:cNvGrpSpPr/>
          <p:nvPr/>
        </p:nvGrpSpPr>
        <p:grpSpPr>
          <a:xfrm>
            <a:off x="5767371" y="2055814"/>
            <a:ext cx="3378411" cy="646331"/>
            <a:chOff x="7220041" y="3006965"/>
            <a:chExt cx="3378411" cy="646331"/>
          </a:xfrm>
        </p:grpSpPr>
        <p:sp>
          <p:nvSpPr>
            <p:cNvPr id="56" name="文本框 11">
              <a:extLst>
                <a:ext uri="{FF2B5EF4-FFF2-40B4-BE49-F238E27FC236}">
                  <a16:creationId xmlns:a16="http://schemas.microsoft.com/office/drawing/2014/main" id="{5D9CED88-FEBA-C571-89CE-766C1B87EC3D}"/>
                </a:ext>
              </a:extLst>
            </p:cNvPr>
            <p:cNvSpPr txBox="1"/>
            <p:nvPr/>
          </p:nvSpPr>
          <p:spPr>
            <a:xfrm>
              <a:off x="7970822" y="3008136"/>
              <a:ext cx="2627630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製作動機</a:t>
              </a:r>
              <a:endPara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57" name="文本框 12">
              <a:extLst>
                <a:ext uri="{FF2B5EF4-FFF2-40B4-BE49-F238E27FC236}">
                  <a16:creationId xmlns:a16="http://schemas.microsoft.com/office/drawing/2014/main" id="{46ABBDC0-7667-B26D-1BF0-D4B83FAA7EB7}"/>
                </a:ext>
              </a:extLst>
            </p:cNvPr>
            <p:cNvSpPr txBox="1"/>
            <p:nvPr/>
          </p:nvSpPr>
          <p:spPr>
            <a:xfrm>
              <a:off x="7220041" y="3006965"/>
              <a:ext cx="4171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2</a:t>
              </a:r>
            </a:p>
          </p:txBody>
        </p:sp>
      </p:grpSp>
      <p:grpSp>
        <p:nvGrpSpPr>
          <p:cNvPr id="59" name="组合 14">
            <a:extLst>
              <a:ext uri="{FF2B5EF4-FFF2-40B4-BE49-F238E27FC236}">
                <a16:creationId xmlns:a16="http://schemas.microsoft.com/office/drawing/2014/main" id="{5D4190FC-2C1E-EBEE-98B9-5332B48E93EB}"/>
              </a:ext>
            </a:extLst>
          </p:cNvPr>
          <p:cNvGrpSpPr/>
          <p:nvPr/>
        </p:nvGrpSpPr>
        <p:grpSpPr>
          <a:xfrm>
            <a:off x="5767371" y="4323624"/>
            <a:ext cx="3378411" cy="657921"/>
            <a:chOff x="7220041" y="4741139"/>
            <a:chExt cx="3378411" cy="657921"/>
          </a:xfrm>
        </p:grpSpPr>
        <p:sp>
          <p:nvSpPr>
            <p:cNvPr id="60" name="文本框 15">
              <a:extLst>
                <a:ext uri="{FF2B5EF4-FFF2-40B4-BE49-F238E27FC236}">
                  <a16:creationId xmlns:a16="http://schemas.microsoft.com/office/drawing/2014/main" id="{B79F1541-3709-E39C-7695-13E96C6D811A}"/>
                </a:ext>
              </a:extLst>
            </p:cNvPr>
            <p:cNvSpPr txBox="1"/>
            <p:nvPr/>
          </p:nvSpPr>
          <p:spPr>
            <a:xfrm>
              <a:off x="7970822" y="4741139"/>
              <a:ext cx="2627630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網站架設</a:t>
              </a:r>
              <a:endPara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61" name="文本框 16">
              <a:extLst>
                <a:ext uri="{FF2B5EF4-FFF2-40B4-BE49-F238E27FC236}">
                  <a16:creationId xmlns:a16="http://schemas.microsoft.com/office/drawing/2014/main" id="{70409E6C-32FE-95AC-1B14-D3B479585AE4}"/>
                </a:ext>
              </a:extLst>
            </p:cNvPr>
            <p:cNvSpPr txBox="1"/>
            <p:nvPr/>
          </p:nvSpPr>
          <p:spPr>
            <a:xfrm>
              <a:off x="7220041" y="4752729"/>
              <a:ext cx="4171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4</a:t>
              </a:r>
            </a:p>
          </p:txBody>
        </p:sp>
      </p:grpSp>
      <p:grpSp>
        <p:nvGrpSpPr>
          <p:cNvPr id="63" name="组合 18">
            <a:extLst>
              <a:ext uri="{FF2B5EF4-FFF2-40B4-BE49-F238E27FC236}">
                <a16:creationId xmlns:a16="http://schemas.microsoft.com/office/drawing/2014/main" id="{B3B79237-4ACC-9AC0-E2DE-6DD72D3BF099}"/>
              </a:ext>
            </a:extLst>
          </p:cNvPr>
          <p:cNvGrpSpPr/>
          <p:nvPr/>
        </p:nvGrpSpPr>
        <p:grpSpPr>
          <a:xfrm>
            <a:off x="5767371" y="3149195"/>
            <a:ext cx="3347499" cy="671950"/>
            <a:chOff x="7220041" y="3804792"/>
            <a:chExt cx="3347499" cy="671950"/>
          </a:xfrm>
        </p:grpSpPr>
        <p:sp>
          <p:nvSpPr>
            <p:cNvPr id="64" name="文本框 19">
              <a:extLst>
                <a:ext uri="{FF2B5EF4-FFF2-40B4-BE49-F238E27FC236}">
                  <a16:creationId xmlns:a16="http://schemas.microsoft.com/office/drawing/2014/main" id="{0988D130-2585-EE42-976C-0DB1A549C31C}"/>
                </a:ext>
              </a:extLst>
            </p:cNvPr>
            <p:cNvSpPr txBox="1"/>
            <p:nvPr/>
          </p:nvSpPr>
          <p:spPr>
            <a:xfrm>
              <a:off x="7939910" y="3804792"/>
              <a:ext cx="2627630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應用技術</a:t>
              </a:r>
              <a:endPara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65" name="文本框 20">
              <a:extLst>
                <a:ext uri="{FF2B5EF4-FFF2-40B4-BE49-F238E27FC236}">
                  <a16:creationId xmlns:a16="http://schemas.microsoft.com/office/drawing/2014/main" id="{A0E6FD54-67BC-E8D1-F1FA-DC65E435B2BC}"/>
                </a:ext>
              </a:extLst>
            </p:cNvPr>
            <p:cNvSpPr txBox="1"/>
            <p:nvPr/>
          </p:nvSpPr>
          <p:spPr>
            <a:xfrm>
              <a:off x="7220041" y="3830411"/>
              <a:ext cx="4171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3</a:t>
              </a:r>
            </a:p>
          </p:txBody>
        </p:sp>
      </p:grpSp>
      <p:grpSp>
        <p:nvGrpSpPr>
          <p:cNvPr id="67" name="组合 14">
            <a:extLst>
              <a:ext uri="{FF2B5EF4-FFF2-40B4-BE49-F238E27FC236}">
                <a16:creationId xmlns:a16="http://schemas.microsoft.com/office/drawing/2014/main" id="{2E898808-7138-C320-3978-39DCA2FAA31F}"/>
              </a:ext>
            </a:extLst>
          </p:cNvPr>
          <p:cNvGrpSpPr/>
          <p:nvPr/>
        </p:nvGrpSpPr>
        <p:grpSpPr>
          <a:xfrm>
            <a:off x="5767371" y="5432049"/>
            <a:ext cx="3347499" cy="674038"/>
            <a:chOff x="7220041" y="4725022"/>
            <a:chExt cx="3347499" cy="674038"/>
          </a:xfrm>
        </p:grpSpPr>
        <p:sp>
          <p:nvSpPr>
            <p:cNvPr id="68" name="文本框 15">
              <a:extLst>
                <a:ext uri="{FF2B5EF4-FFF2-40B4-BE49-F238E27FC236}">
                  <a16:creationId xmlns:a16="http://schemas.microsoft.com/office/drawing/2014/main" id="{12EAD335-6DE0-9263-53E6-C610D3B62E0B}"/>
                </a:ext>
              </a:extLst>
            </p:cNvPr>
            <p:cNvSpPr txBox="1"/>
            <p:nvPr/>
          </p:nvSpPr>
          <p:spPr>
            <a:xfrm>
              <a:off x="7939910" y="4725022"/>
              <a:ext cx="2627630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網站</a:t>
              </a:r>
              <a:r>
                <a:rPr lang="en-US" altLang="zh-TW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DEMO</a:t>
              </a:r>
              <a:endPara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69" name="文本框 16">
              <a:extLst>
                <a:ext uri="{FF2B5EF4-FFF2-40B4-BE49-F238E27FC236}">
                  <a16:creationId xmlns:a16="http://schemas.microsoft.com/office/drawing/2014/main" id="{FCE5B249-987D-C439-D5CF-53A63EA7A570}"/>
                </a:ext>
              </a:extLst>
            </p:cNvPr>
            <p:cNvSpPr txBox="1"/>
            <p:nvPr/>
          </p:nvSpPr>
          <p:spPr>
            <a:xfrm>
              <a:off x="7220041" y="4752729"/>
              <a:ext cx="4171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5</a:t>
              </a:r>
              <a:endPara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sp>
        <p:nvSpPr>
          <p:cNvPr id="71" name="椭圆 4">
            <a:extLst>
              <a:ext uri="{FF2B5EF4-FFF2-40B4-BE49-F238E27FC236}">
                <a16:creationId xmlns:a16="http://schemas.microsoft.com/office/drawing/2014/main" id="{D223F752-6415-2198-1FAA-3C83F6116F4F}"/>
              </a:ext>
            </a:extLst>
          </p:cNvPr>
          <p:cNvSpPr/>
          <p:nvPr/>
        </p:nvSpPr>
        <p:spPr>
          <a:xfrm>
            <a:off x="128464" y="165951"/>
            <a:ext cx="465221" cy="465221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132FB6C-6A99-B538-7A2B-0E8976E9B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6843F45-C641-44A1-862F-A220D7444337}" type="slidenum">
              <a:rPr lang="zh-TW" altLang="en-US" smtClean="0"/>
              <a:pPr algn="ctr"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9930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/>
      <p:bldP spid="7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8AD509C-2094-D846-DA98-EF49387FB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504" y="1340768"/>
            <a:ext cx="3239328" cy="4680520"/>
          </a:xfrm>
        </p:spPr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pPr marL="361950" lvl="1" indent="0">
              <a:buNone/>
            </a:pPr>
            <a:endParaRPr lang="en-US" altLang="zh-TW" dirty="0"/>
          </a:p>
          <a:p>
            <a:pPr marL="361950" lvl="1" indent="0">
              <a:buNone/>
            </a:pPr>
            <a:endParaRPr lang="en-US" altLang="zh-TW" dirty="0"/>
          </a:p>
          <a:p>
            <a:pPr marL="361950" lvl="1" indent="0">
              <a:buNone/>
            </a:pPr>
            <a:endParaRPr lang="en-US" altLang="zh-TW" dirty="0"/>
          </a:p>
          <a:p>
            <a:pPr marL="361950" lvl="1" indent="0">
              <a:buNone/>
            </a:pPr>
            <a:endParaRPr lang="en-US" altLang="zh-TW" dirty="0"/>
          </a:p>
          <a:p>
            <a:pPr marL="361950" lvl="1" indent="0">
              <a:buNone/>
            </a:pPr>
            <a:r>
              <a:rPr lang="zh-TW" altLang="en-US" sz="2200" dirty="0">
                <a:solidFill>
                  <a:schemeClr val="tx1"/>
                </a:solidFill>
              </a:rPr>
              <a:t>組長 王鴻杰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zh-TW" altLang="en-US" sz="2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現場系統</a:t>
            </a:r>
            <a:endParaRPr lang="en-US" altLang="zh-TW" sz="2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zh-TW" altLang="en-US" sz="2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專案統整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zh-TW" altLang="en-US" sz="2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生產系統</a:t>
            </a:r>
            <a:endParaRPr lang="en-US" altLang="zh-TW" sz="2200" dirty="0">
              <a:solidFill>
                <a:schemeClr val="tx1"/>
              </a:solidFill>
            </a:endParaRPr>
          </a:p>
        </p:txBody>
      </p:sp>
      <p:sp>
        <p:nvSpPr>
          <p:cNvPr id="3" name="內容版面配置區 1">
            <a:extLst>
              <a:ext uri="{FF2B5EF4-FFF2-40B4-BE49-F238E27FC236}">
                <a16:creationId xmlns:a16="http://schemas.microsoft.com/office/drawing/2014/main" id="{3F3CD8A3-1EB4-2DAD-8B8C-2B2CB22C8AAD}"/>
              </a:ext>
            </a:extLst>
          </p:cNvPr>
          <p:cNvSpPr txBox="1">
            <a:spLocks/>
          </p:cNvSpPr>
          <p:nvPr/>
        </p:nvSpPr>
        <p:spPr bwMode="ltGray">
          <a:xfrm>
            <a:off x="3333337" y="1352209"/>
            <a:ext cx="3239328" cy="46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800" b="1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 b="0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Wingdings" panose="05000000000000000000" pitchFamily="2" charset="2"/>
              <a:buChar char="p"/>
              <a:defRPr sz="2000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n"/>
              <a:defRPr sz="1800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tabLst>
                <a:tab pos="7981950" algn="l"/>
              </a:tabLst>
              <a:defRPr sz="1800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dirty="0"/>
          </a:p>
          <a:p>
            <a:pPr marL="361950" lvl="1" indent="0">
              <a:buFont typeface="Wingdings" panose="05000000000000000000" pitchFamily="2" charset="2"/>
              <a:buNone/>
            </a:pPr>
            <a:endParaRPr lang="en-US" altLang="zh-TW" dirty="0"/>
          </a:p>
          <a:p>
            <a:pPr marL="361950" lvl="1" indent="0">
              <a:buFont typeface="Wingdings" panose="05000000000000000000" pitchFamily="2" charset="2"/>
              <a:buNone/>
            </a:pPr>
            <a:endParaRPr lang="en-US" altLang="zh-TW" dirty="0"/>
          </a:p>
          <a:p>
            <a:pPr marL="361950" lvl="1" indent="0">
              <a:buFont typeface="Wingdings" panose="05000000000000000000" pitchFamily="2" charset="2"/>
              <a:buNone/>
            </a:pPr>
            <a:endParaRPr lang="en-US" altLang="zh-TW" dirty="0"/>
          </a:p>
          <a:p>
            <a:pPr marL="361950" lvl="1" indent="0">
              <a:buFont typeface="Wingdings" panose="05000000000000000000" pitchFamily="2" charset="2"/>
              <a:buNone/>
            </a:pPr>
            <a:endParaRPr lang="en-US" altLang="zh-TW" dirty="0"/>
          </a:p>
          <a:p>
            <a:pPr marL="361950" lvl="1" indent="0">
              <a:buFont typeface="Wingdings" panose="05000000000000000000" pitchFamily="2" charset="2"/>
              <a:buNone/>
            </a:pPr>
            <a:r>
              <a:rPr lang="zh-TW" altLang="en-US" sz="2200" dirty="0">
                <a:solidFill>
                  <a:schemeClr val="tx1"/>
                </a:solidFill>
              </a:rPr>
              <a:t>林珈慶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zh-TW" altLang="en-US" sz="2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人事系統</a:t>
            </a:r>
            <a:endParaRPr lang="en-US" altLang="zh-TW" sz="2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zh-TW" altLang="en-US" sz="2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員工個人系統</a:t>
            </a:r>
            <a:endParaRPr lang="en-US" altLang="zh-TW" sz="2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zh-TW" altLang="en-US" sz="2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全端</a:t>
            </a:r>
            <a:endParaRPr lang="en-US" altLang="zh-TW" sz="2200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809625" lvl="2" indent="0">
              <a:buFont typeface="Wingdings" panose="05000000000000000000" pitchFamily="2" charset="2"/>
              <a:buNone/>
            </a:pPr>
            <a:endParaRPr lang="en-US" altLang="zh-TW" dirty="0"/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B5609108-6AD1-6107-34AB-34B7A485BE25}"/>
              </a:ext>
            </a:extLst>
          </p:cNvPr>
          <p:cNvSpPr txBox="1">
            <a:spLocks/>
          </p:cNvSpPr>
          <p:nvPr/>
        </p:nvSpPr>
        <p:spPr bwMode="ltGray">
          <a:xfrm>
            <a:off x="6178170" y="1352210"/>
            <a:ext cx="3239328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800" b="1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 b="0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Wingdings" panose="05000000000000000000" pitchFamily="2" charset="2"/>
              <a:buChar char="p"/>
              <a:defRPr sz="2000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n"/>
              <a:defRPr sz="1800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tabLst>
                <a:tab pos="7981950" algn="l"/>
              </a:tabLst>
              <a:defRPr sz="1800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dirty="0"/>
          </a:p>
          <a:p>
            <a:pPr marL="361950" lvl="1" indent="0">
              <a:buFont typeface="Wingdings" panose="05000000000000000000" pitchFamily="2" charset="2"/>
              <a:buNone/>
            </a:pPr>
            <a:endParaRPr lang="en-US" altLang="zh-TW" dirty="0"/>
          </a:p>
          <a:p>
            <a:pPr marL="361950" lvl="1" indent="0">
              <a:buFont typeface="Wingdings" panose="05000000000000000000" pitchFamily="2" charset="2"/>
              <a:buNone/>
            </a:pPr>
            <a:endParaRPr lang="en-US" altLang="zh-TW" dirty="0"/>
          </a:p>
          <a:p>
            <a:pPr marL="361950" lvl="1" indent="0">
              <a:buFont typeface="Wingdings" panose="05000000000000000000" pitchFamily="2" charset="2"/>
              <a:buNone/>
            </a:pPr>
            <a:endParaRPr lang="en-US" altLang="zh-TW" dirty="0"/>
          </a:p>
          <a:p>
            <a:pPr marL="361950" lvl="1" indent="0">
              <a:buFont typeface="Wingdings" panose="05000000000000000000" pitchFamily="2" charset="2"/>
              <a:buNone/>
            </a:pPr>
            <a:endParaRPr lang="en-US" altLang="zh-TW" dirty="0"/>
          </a:p>
          <a:p>
            <a:pPr marL="361950" lvl="1" indent="0">
              <a:buFont typeface="Wingdings" panose="05000000000000000000" pitchFamily="2" charset="2"/>
              <a:buNone/>
            </a:pPr>
            <a:r>
              <a:rPr lang="en-US" altLang="zh-TW" sz="2200" dirty="0">
                <a:solidFill>
                  <a:schemeClr val="tx1"/>
                </a:solidFill>
              </a:rPr>
              <a:t> </a:t>
            </a:r>
            <a:r>
              <a:rPr lang="zh-TW" altLang="en-US" sz="2200" dirty="0">
                <a:solidFill>
                  <a:schemeClr val="tx1"/>
                </a:solidFill>
              </a:rPr>
              <a:t>李鎮宇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zh-TW" altLang="en-US" sz="2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業務系統</a:t>
            </a:r>
            <a:endParaRPr lang="en-US" altLang="zh-TW" sz="2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zh-TW" altLang="en-US" sz="2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後端整合控制</a:t>
            </a:r>
            <a:endParaRPr lang="en-US" altLang="zh-TW" sz="2200" dirty="0">
              <a:solidFill>
                <a:schemeClr val="tx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8336A36-BCE8-1EDC-F0C2-9E3B558599C8}"/>
              </a:ext>
            </a:extLst>
          </p:cNvPr>
          <p:cNvSpPr/>
          <p:nvPr/>
        </p:nvSpPr>
        <p:spPr>
          <a:xfrm>
            <a:off x="786406" y="1556792"/>
            <a:ext cx="1986601" cy="1872208"/>
          </a:xfrm>
          <a:prstGeom prst="ellipse">
            <a:avLst/>
          </a:prstGeom>
          <a:noFill/>
          <a:ln w="28575"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9" name="椭圆 5">
            <a:extLst>
              <a:ext uri="{FF2B5EF4-FFF2-40B4-BE49-F238E27FC236}">
                <a16:creationId xmlns:a16="http://schemas.microsoft.com/office/drawing/2014/main" id="{F5AB157F-E9F5-2761-EA0B-EB8765F4ED5F}"/>
              </a:ext>
            </a:extLst>
          </p:cNvPr>
          <p:cNvSpPr/>
          <p:nvPr/>
        </p:nvSpPr>
        <p:spPr>
          <a:xfrm>
            <a:off x="6794834" y="1556792"/>
            <a:ext cx="1986601" cy="1883563"/>
          </a:xfrm>
          <a:prstGeom prst="ellipse">
            <a:avLst/>
          </a:prstGeom>
          <a:noFill/>
          <a:ln w="28575"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1" name="椭圆 4">
            <a:extLst>
              <a:ext uri="{FF2B5EF4-FFF2-40B4-BE49-F238E27FC236}">
                <a16:creationId xmlns:a16="http://schemas.microsoft.com/office/drawing/2014/main" id="{8325D7C3-737C-7349-E8E8-5F6A212D5845}"/>
              </a:ext>
            </a:extLst>
          </p:cNvPr>
          <p:cNvSpPr/>
          <p:nvPr/>
        </p:nvSpPr>
        <p:spPr>
          <a:xfrm>
            <a:off x="128464" y="165951"/>
            <a:ext cx="465221" cy="465221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2" name="椭圆 2">
            <a:extLst>
              <a:ext uri="{FF2B5EF4-FFF2-40B4-BE49-F238E27FC236}">
                <a16:creationId xmlns:a16="http://schemas.microsoft.com/office/drawing/2014/main" id="{BFF784D2-FBAA-DA61-54A6-59046E38C853}"/>
              </a:ext>
            </a:extLst>
          </p:cNvPr>
          <p:cNvSpPr/>
          <p:nvPr/>
        </p:nvSpPr>
        <p:spPr>
          <a:xfrm>
            <a:off x="661913" y="103402"/>
            <a:ext cx="1244182" cy="123488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3" name="標題 3">
            <a:extLst>
              <a:ext uri="{FF2B5EF4-FFF2-40B4-BE49-F238E27FC236}">
                <a16:creationId xmlns:a16="http://schemas.microsoft.com/office/drawing/2014/main" id="{9C311821-8E5F-1FF0-4027-4BF0A4E9C17D}"/>
              </a:ext>
            </a:extLst>
          </p:cNvPr>
          <p:cNvSpPr txBox="1">
            <a:spLocks/>
          </p:cNvSpPr>
          <p:nvPr/>
        </p:nvSpPr>
        <p:spPr>
          <a:xfrm>
            <a:off x="661912" y="351327"/>
            <a:ext cx="3498999" cy="681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7429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3200" dirty="0"/>
              <a:t>小組成員與分工介紹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DD98329-0D9C-7A8C-5F52-83129AE03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6843F45-C641-44A1-862F-A220D7444337}" type="slidenum">
              <a:rPr lang="zh-TW" altLang="en-US" smtClean="0"/>
              <a:pPr algn="ctr"/>
              <a:t>3</a:t>
            </a:fld>
            <a:endParaRPr lang="zh-TW" altLang="en-US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5F4B444-FA27-7DAD-6724-EAA4DF010D46}"/>
              </a:ext>
            </a:extLst>
          </p:cNvPr>
          <p:cNvSpPr/>
          <p:nvPr/>
        </p:nvSpPr>
        <p:spPr>
          <a:xfrm>
            <a:off x="3821612" y="1418496"/>
            <a:ext cx="2113496" cy="21488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737713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  <p:bldP spid="5" grpId="0"/>
      <p:bldP spid="6" grpId="0" animBg="1"/>
      <p:bldP spid="9" grpId="0" animBg="1"/>
      <p:bldP spid="11" grpId="0" animBg="1"/>
      <p:bldP spid="12" grpId="0" animBg="1"/>
      <p:bldP spid="13" grpId="0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內容版面配置區 1">
            <a:extLst>
              <a:ext uri="{FF2B5EF4-FFF2-40B4-BE49-F238E27FC236}">
                <a16:creationId xmlns:a16="http://schemas.microsoft.com/office/drawing/2014/main" id="{15C95639-BEE6-15B5-8294-9C7CCFDBF20E}"/>
              </a:ext>
            </a:extLst>
          </p:cNvPr>
          <p:cNvSpPr txBox="1">
            <a:spLocks/>
          </p:cNvSpPr>
          <p:nvPr/>
        </p:nvSpPr>
        <p:spPr bwMode="ltGray">
          <a:xfrm>
            <a:off x="1519000" y="1355871"/>
            <a:ext cx="3239328" cy="468052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800" b="1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 b="0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Wingdings" panose="05000000000000000000" pitchFamily="2" charset="2"/>
              <a:buChar char="p"/>
              <a:defRPr sz="2000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n"/>
              <a:defRPr sz="1800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tabLst>
                <a:tab pos="7981950" algn="l"/>
              </a:tabLst>
              <a:defRPr sz="1800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en-US" altLang="zh-TW" dirty="0"/>
          </a:p>
          <a:p>
            <a:pPr marL="361950" lvl="1" indent="0">
              <a:buFont typeface="Wingdings" panose="05000000000000000000" pitchFamily="2" charset="2"/>
              <a:buNone/>
            </a:pPr>
            <a:endParaRPr lang="en-US" altLang="zh-TW" dirty="0"/>
          </a:p>
          <a:p>
            <a:pPr marL="361950" lvl="1" indent="0">
              <a:buFont typeface="Wingdings" panose="05000000000000000000" pitchFamily="2" charset="2"/>
              <a:buNone/>
            </a:pPr>
            <a:endParaRPr lang="en-US" altLang="zh-TW" dirty="0"/>
          </a:p>
          <a:p>
            <a:pPr marL="361950" lvl="1" indent="0">
              <a:buFont typeface="Wingdings" panose="05000000000000000000" pitchFamily="2" charset="2"/>
              <a:buNone/>
            </a:pPr>
            <a:endParaRPr lang="en-US" altLang="zh-TW" dirty="0"/>
          </a:p>
          <a:p>
            <a:pPr marL="361950" lvl="1" indent="0">
              <a:buFont typeface="Wingdings" panose="05000000000000000000" pitchFamily="2" charset="2"/>
              <a:buNone/>
            </a:pPr>
            <a:endParaRPr lang="en-US" altLang="zh-TW" dirty="0"/>
          </a:p>
          <a:p>
            <a:pPr marL="361950" lvl="1" indent="0">
              <a:buFont typeface="Wingdings" panose="05000000000000000000" pitchFamily="2" charset="2"/>
              <a:buNone/>
            </a:pPr>
            <a:r>
              <a:rPr lang="zh-TW" altLang="en-US" sz="2200" dirty="0">
                <a:solidFill>
                  <a:schemeClr val="tx1"/>
                </a:solidFill>
              </a:rPr>
              <a:t>李文勝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zh-TW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會議室</a:t>
            </a:r>
            <a:endParaRPr lang="en-US" altLang="zh-TW" sz="2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zh-TW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登入器</a:t>
            </a:r>
            <a:endParaRPr lang="en-US" altLang="zh-TW" sz="2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zh-TW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前端頁面管控</a:t>
            </a:r>
            <a:endParaRPr lang="en-US" altLang="zh-TW" sz="2200" dirty="0">
              <a:solidFill>
                <a:schemeClr val="tx1"/>
              </a:solidFill>
            </a:endParaRPr>
          </a:p>
        </p:txBody>
      </p:sp>
      <p:sp>
        <p:nvSpPr>
          <p:cNvPr id="13" name="內容版面配置區 1">
            <a:extLst>
              <a:ext uri="{FF2B5EF4-FFF2-40B4-BE49-F238E27FC236}">
                <a16:creationId xmlns:a16="http://schemas.microsoft.com/office/drawing/2014/main" id="{67E7674C-ECCC-5326-5056-317031C82983}"/>
              </a:ext>
            </a:extLst>
          </p:cNvPr>
          <p:cNvSpPr txBox="1">
            <a:spLocks/>
          </p:cNvSpPr>
          <p:nvPr/>
        </p:nvSpPr>
        <p:spPr bwMode="ltGray">
          <a:xfrm>
            <a:off x="5241032" y="1355871"/>
            <a:ext cx="3239328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800" b="1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 b="0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Wingdings" panose="05000000000000000000" pitchFamily="2" charset="2"/>
              <a:buChar char="p"/>
              <a:defRPr sz="2000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n"/>
              <a:defRPr sz="1800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tabLst>
                <a:tab pos="7981950" algn="l"/>
              </a:tabLst>
              <a:defRPr sz="1800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dirty="0"/>
          </a:p>
          <a:p>
            <a:pPr marL="361950" lvl="1" indent="0">
              <a:buFont typeface="Wingdings" panose="05000000000000000000" pitchFamily="2" charset="2"/>
              <a:buNone/>
            </a:pPr>
            <a:endParaRPr lang="en-US" altLang="zh-TW" dirty="0"/>
          </a:p>
          <a:p>
            <a:pPr marL="361950" lvl="1" indent="0">
              <a:buFont typeface="Wingdings" panose="05000000000000000000" pitchFamily="2" charset="2"/>
              <a:buNone/>
            </a:pPr>
            <a:endParaRPr lang="en-US" altLang="zh-TW" dirty="0"/>
          </a:p>
          <a:p>
            <a:pPr marL="361950" lvl="1" indent="0">
              <a:buFont typeface="Wingdings" panose="05000000000000000000" pitchFamily="2" charset="2"/>
              <a:buNone/>
            </a:pPr>
            <a:endParaRPr lang="en-US" altLang="zh-TW" dirty="0"/>
          </a:p>
          <a:p>
            <a:pPr marL="361950" lvl="1" indent="0">
              <a:buFont typeface="Wingdings" panose="05000000000000000000" pitchFamily="2" charset="2"/>
              <a:buNone/>
            </a:pPr>
            <a:endParaRPr lang="en-US" altLang="zh-TW" dirty="0"/>
          </a:p>
          <a:p>
            <a:pPr marL="361950" lvl="1" indent="0">
              <a:buFont typeface="Wingdings" panose="05000000000000000000" pitchFamily="2" charset="2"/>
              <a:buNone/>
            </a:pPr>
            <a:r>
              <a:rPr lang="zh-TW" altLang="en-US" sz="2200" dirty="0">
                <a:solidFill>
                  <a:schemeClr val="tx1"/>
                </a:solidFill>
              </a:rPr>
              <a:t>謝彧麒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zh-TW" altLang="en-US" sz="2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採購系統</a:t>
            </a:r>
            <a:endParaRPr lang="en-US" altLang="zh-TW" sz="2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zh-TW" sz="2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SQL</a:t>
            </a:r>
            <a:r>
              <a:rPr lang="zh-TW" altLang="en-US" sz="2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整合及維護</a:t>
            </a:r>
            <a:endParaRPr lang="en-US" altLang="zh-TW" sz="2200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zh-TW" sz="2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PPT</a:t>
            </a:r>
            <a:r>
              <a:rPr lang="zh-TW" altLang="en-US" sz="2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簡報</a:t>
            </a:r>
            <a:endParaRPr lang="en-US" altLang="zh-TW" sz="2200" dirty="0">
              <a:solidFill>
                <a:schemeClr val="tx1"/>
              </a:solidFill>
            </a:endParaRPr>
          </a:p>
        </p:txBody>
      </p:sp>
      <p:sp>
        <p:nvSpPr>
          <p:cNvPr id="14" name="椭圆 5">
            <a:extLst>
              <a:ext uri="{FF2B5EF4-FFF2-40B4-BE49-F238E27FC236}">
                <a16:creationId xmlns:a16="http://schemas.microsoft.com/office/drawing/2014/main" id="{9EFD1BCE-2362-25A5-4548-B37CDF94AF17}"/>
              </a:ext>
            </a:extLst>
          </p:cNvPr>
          <p:cNvSpPr/>
          <p:nvPr/>
        </p:nvSpPr>
        <p:spPr>
          <a:xfrm>
            <a:off x="2145364" y="1545437"/>
            <a:ext cx="1986601" cy="1883563"/>
          </a:xfrm>
          <a:prstGeom prst="ellipse">
            <a:avLst/>
          </a:prstGeom>
          <a:noFill/>
          <a:ln w="28575"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5" name="椭圆 5">
            <a:extLst>
              <a:ext uri="{FF2B5EF4-FFF2-40B4-BE49-F238E27FC236}">
                <a16:creationId xmlns:a16="http://schemas.microsoft.com/office/drawing/2014/main" id="{8757235B-1FB9-72EF-8DCB-68B133422FE8}"/>
              </a:ext>
            </a:extLst>
          </p:cNvPr>
          <p:cNvSpPr/>
          <p:nvPr/>
        </p:nvSpPr>
        <p:spPr>
          <a:xfrm>
            <a:off x="6033120" y="1545437"/>
            <a:ext cx="1986601" cy="1883563"/>
          </a:xfrm>
          <a:prstGeom prst="ellipse">
            <a:avLst/>
          </a:prstGeom>
          <a:noFill/>
          <a:ln w="28575"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6" name="椭圆 2">
            <a:extLst>
              <a:ext uri="{FF2B5EF4-FFF2-40B4-BE49-F238E27FC236}">
                <a16:creationId xmlns:a16="http://schemas.microsoft.com/office/drawing/2014/main" id="{5E985E5C-CA77-A286-0AF4-4311FEBFE643}"/>
              </a:ext>
            </a:extLst>
          </p:cNvPr>
          <p:cNvSpPr/>
          <p:nvPr/>
        </p:nvSpPr>
        <p:spPr>
          <a:xfrm>
            <a:off x="661913" y="103402"/>
            <a:ext cx="1244182" cy="123488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7" name="椭圆 4">
            <a:extLst>
              <a:ext uri="{FF2B5EF4-FFF2-40B4-BE49-F238E27FC236}">
                <a16:creationId xmlns:a16="http://schemas.microsoft.com/office/drawing/2014/main" id="{C240BCFC-3FF1-6296-146C-4844A86EDF42}"/>
              </a:ext>
            </a:extLst>
          </p:cNvPr>
          <p:cNvSpPr/>
          <p:nvPr/>
        </p:nvSpPr>
        <p:spPr>
          <a:xfrm>
            <a:off x="128464" y="165951"/>
            <a:ext cx="465221" cy="465221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9" name="標題 3">
            <a:extLst>
              <a:ext uri="{FF2B5EF4-FFF2-40B4-BE49-F238E27FC236}">
                <a16:creationId xmlns:a16="http://schemas.microsoft.com/office/drawing/2014/main" id="{8DBB3D27-23C5-BAF2-4022-0CA23D790A71}"/>
              </a:ext>
            </a:extLst>
          </p:cNvPr>
          <p:cNvSpPr txBox="1">
            <a:spLocks/>
          </p:cNvSpPr>
          <p:nvPr/>
        </p:nvSpPr>
        <p:spPr>
          <a:xfrm>
            <a:off x="661912" y="351327"/>
            <a:ext cx="3498999" cy="681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7429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3200" dirty="0"/>
              <a:t>小組成員與分工介紹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081218E-29D1-493B-BBC7-B41734587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6843F45-C641-44A1-862F-A220D7444337}" type="slidenum">
              <a:rPr lang="zh-TW" altLang="en-US" smtClean="0"/>
              <a:pPr algn="ctr"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0790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 animBg="1"/>
      <p:bldP spid="15" grpId="0" animBg="1"/>
      <p:bldP spid="16" grpId="0" animBg="1"/>
      <p:bldP spid="17" grpId="0" animBg="1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156405D-EC1B-3469-05EC-64406CA1F683}"/>
              </a:ext>
            </a:extLst>
          </p:cNvPr>
          <p:cNvSpPr/>
          <p:nvPr/>
        </p:nvSpPr>
        <p:spPr>
          <a:xfrm>
            <a:off x="776536" y="1268760"/>
            <a:ext cx="3168352" cy="2952328"/>
          </a:xfrm>
          <a:prstGeom prst="rect">
            <a:avLst/>
          </a:prstGeom>
          <a:solidFill>
            <a:schemeClr val="bg1">
              <a:lumMod val="75000"/>
              <a:alpha val="86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發想概念</a:t>
            </a:r>
            <a:endParaRPr lang="en-US" altLang="zh-TW" sz="2400" b="1" dirty="0">
              <a:solidFill>
                <a:schemeClr val="accent4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目的是為了打造一個完善的後台管理系統，能讓工作的作業流程更加完善，控管不必要的資金流出，能更精準統計每位員工的產值</a:t>
            </a:r>
            <a:r>
              <a:rPr lang="zh-TW" altLang="en-US" b="1" dirty="0">
                <a:solidFill>
                  <a:srgbClr val="FFC000"/>
                </a:solidFill>
                <a:latin typeface="+mj-ea"/>
                <a:ea typeface="+mj-ea"/>
              </a:rPr>
              <a:t>。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C57EF28-B4D1-9731-5F40-27603E775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6843F45-C641-44A1-862F-A220D7444337}" type="slidenum">
              <a:rPr lang="zh-TW" altLang="en-US" smtClean="0"/>
              <a:pPr algn="ctr"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055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7F8C668-2574-04CA-3A7C-539A8E338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6253" y="944499"/>
            <a:ext cx="7704000" cy="4680520"/>
          </a:xfrm>
        </p:spPr>
        <p:txBody>
          <a:bodyPr/>
          <a:lstStyle/>
          <a:p>
            <a:r>
              <a:rPr lang="zh-TW" altLang="en-US" dirty="0"/>
              <a:t>觀察到</a:t>
            </a:r>
            <a:r>
              <a:rPr lang="en-US" altLang="zh-TW" dirty="0"/>
              <a:t>…</a:t>
            </a:r>
          </a:p>
        </p:txBody>
      </p:sp>
      <p:sp>
        <p:nvSpPr>
          <p:cNvPr id="3" name="矩形: 剪去单角 5">
            <a:extLst>
              <a:ext uri="{FF2B5EF4-FFF2-40B4-BE49-F238E27FC236}">
                <a16:creationId xmlns:a16="http://schemas.microsoft.com/office/drawing/2014/main" id="{32813776-946E-B340-ADF7-9BFC8FA59BDB}"/>
              </a:ext>
            </a:extLst>
          </p:cNvPr>
          <p:cNvSpPr/>
          <p:nvPr/>
        </p:nvSpPr>
        <p:spPr>
          <a:xfrm rot="5400000">
            <a:off x="2071201" y="953770"/>
            <a:ext cx="2866750" cy="4153450"/>
          </a:xfrm>
          <a:prstGeom prst="snip1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剪去单角 6">
            <a:extLst>
              <a:ext uri="{FF2B5EF4-FFF2-40B4-BE49-F238E27FC236}">
                <a16:creationId xmlns:a16="http://schemas.microsoft.com/office/drawing/2014/main" id="{FAC2E709-8312-8537-9BDF-B5267F5F1751}"/>
              </a:ext>
            </a:extLst>
          </p:cNvPr>
          <p:cNvSpPr/>
          <p:nvPr/>
        </p:nvSpPr>
        <p:spPr>
          <a:xfrm>
            <a:off x="6012028" y="976510"/>
            <a:ext cx="2794210" cy="3882978"/>
          </a:xfrm>
          <a:prstGeom prst="snip1Rect">
            <a:avLst/>
          </a:prstGeom>
          <a:noFill/>
          <a:ln w="38100"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剪去单角 7">
            <a:extLst>
              <a:ext uri="{FF2B5EF4-FFF2-40B4-BE49-F238E27FC236}">
                <a16:creationId xmlns:a16="http://schemas.microsoft.com/office/drawing/2014/main" id="{819FC4C3-1416-F649-2DFC-98D1F89D9D28}"/>
              </a:ext>
            </a:extLst>
          </p:cNvPr>
          <p:cNvSpPr/>
          <p:nvPr/>
        </p:nvSpPr>
        <p:spPr>
          <a:xfrm rot="16200000">
            <a:off x="4806623" y="1881255"/>
            <a:ext cx="946459" cy="7704000"/>
          </a:xfrm>
          <a:prstGeom prst="snip1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5F57E6D4-0754-B58C-3DA1-AF1E134F97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450" y="1682031"/>
            <a:ext cx="2548279" cy="1494991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85EC6FFA-C289-AB0D-CDF0-BE07D07011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701" y="1837127"/>
            <a:ext cx="892533" cy="711051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8CD21ED0-6BD9-3041-DA4C-F4662E37E06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088" y="3058831"/>
            <a:ext cx="1736971" cy="947439"/>
          </a:xfrm>
          <a:prstGeom prst="rect">
            <a:avLst/>
          </a:prstGeom>
        </p:spPr>
      </p:pic>
      <p:pic>
        <p:nvPicPr>
          <p:cNvPr id="30" name="圖形 29">
            <a:extLst>
              <a:ext uri="{FF2B5EF4-FFF2-40B4-BE49-F238E27FC236}">
                <a16:creationId xmlns:a16="http://schemas.microsoft.com/office/drawing/2014/main" id="{72D7590E-B011-A0C2-C28B-6F96FCFF08B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72248" y="1560045"/>
            <a:ext cx="1565083" cy="1265213"/>
          </a:xfrm>
          <a:prstGeom prst="rect">
            <a:avLst/>
          </a:prstGeom>
        </p:spPr>
      </p:pic>
      <p:pic>
        <p:nvPicPr>
          <p:cNvPr id="32" name="圖片 31">
            <a:extLst>
              <a:ext uri="{FF2B5EF4-FFF2-40B4-BE49-F238E27FC236}">
                <a16:creationId xmlns:a16="http://schemas.microsoft.com/office/drawing/2014/main" id="{92DB0A4C-69D2-4395-DD61-53E13B05BE7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697" y="2080807"/>
            <a:ext cx="1052736" cy="1052736"/>
          </a:xfrm>
          <a:prstGeom prst="rect">
            <a:avLst/>
          </a:prstGeom>
        </p:spPr>
      </p:pic>
      <p:pic>
        <p:nvPicPr>
          <p:cNvPr id="34" name="圖片 33">
            <a:extLst>
              <a:ext uri="{FF2B5EF4-FFF2-40B4-BE49-F238E27FC236}">
                <a16:creationId xmlns:a16="http://schemas.microsoft.com/office/drawing/2014/main" id="{5305C905-18C6-7D36-F5B0-312B75AC999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661" y="3545121"/>
            <a:ext cx="2360712" cy="1058400"/>
          </a:xfrm>
          <a:prstGeom prst="rect">
            <a:avLst/>
          </a:prstGeom>
        </p:spPr>
      </p:pic>
      <p:pic>
        <p:nvPicPr>
          <p:cNvPr id="36" name="圖片 35">
            <a:extLst>
              <a:ext uri="{FF2B5EF4-FFF2-40B4-BE49-F238E27FC236}">
                <a16:creationId xmlns:a16="http://schemas.microsoft.com/office/drawing/2014/main" id="{EE8800E4-DA3C-411C-55B3-CD49CCFA54A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249" y="5289093"/>
            <a:ext cx="1496616" cy="841847"/>
          </a:xfrm>
          <a:prstGeom prst="rect">
            <a:avLst/>
          </a:prstGeom>
        </p:spPr>
      </p:pic>
      <p:pic>
        <p:nvPicPr>
          <p:cNvPr id="40" name="圖片 39">
            <a:extLst>
              <a:ext uri="{FF2B5EF4-FFF2-40B4-BE49-F238E27FC236}">
                <a16:creationId xmlns:a16="http://schemas.microsoft.com/office/drawing/2014/main" id="{EAED1A9A-B597-BC7A-D627-20AE484CC37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917" y="5264393"/>
            <a:ext cx="1496616" cy="937723"/>
          </a:xfrm>
          <a:prstGeom prst="rect">
            <a:avLst/>
          </a:prstGeom>
        </p:spPr>
      </p:pic>
      <p:sp>
        <p:nvSpPr>
          <p:cNvPr id="60" name="矩形 59">
            <a:extLst>
              <a:ext uri="{FF2B5EF4-FFF2-40B4-BE49-F238E27FC236}">
                <a16:creationId xmlns:a16="http://schemas.microsoft.com/office/drawing/2014/main" id="{2EBA2754-EFC3-BF31-3E6B-FD444060246D}"/>
              </a:ext>
            </a:extLst>
          </p:cNvPr>
          <p:cNvSpPr/>
          <p:nvPr/>
        </p:nvSpPr>
        <p:spPr>
          <a:xfrm flipH="1">
            <a:off x="476873" y="4507404"/>
            <a:ext cx="3140500" cy="50501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TW" altLang="en-US" sz="2400" b="1" dirty="0">
                <a:solidFill>
                  <a:schemeClr val="accent1">
                    <a:lumMod val="7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前端技術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FC0AB5EA-5880-3730-164B-255D1E84A8C2}"/>
              </a:ext>
            </a:extLst>
          </p:cNvPr>
          <p:cNvSpPr/>
          <p:nvPr/>
        </p:nvSpPr>
        <p:spPr>
          <a:xfrm flipH="1">
            <a:off x="5804385" y="4281103"/>
            <a:ext cx="3140500" cy="50501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TW" alt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後端技術</a:t>
            </a:r>
            <a:endParaRPr lang="zh-CN" altLang="en-US" sz="2400" b="1" dirty="0">
              <a:solidFill>
                <a:schemeClr val="accent4">
                  <a:lumMod val="60000"/>
                  <a:lumOff val="40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7EE8D22C-0E51-0E44-82DB-48063088570A}"/>
              </a:ext>
            </a:extLst>
          </p:cNvPr>
          <p:cNvSpPr/>
          <p:nvPr/>
        </p:nvSpPr>
        <p:spPr>
          <a:xfrm flipH="1">
            <a:off x="725020" y="5487789"/>
            <a:ext cx="3140500" cy="50501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TW" alt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其他技術</a:t>
            </a:r>
            <a:endParaRPr lang="zh-CN" altLang="en-US" sz="2400" b="1" dirty="0">
              <a:solidFill>
                <a:schemeClr val="accent6">
                  <a:lumMod val="60000"/>
                  <a:lumOff val="40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63" name="椭圆 4">
            <a:extLst>
              <a:ext uri="{FF2B5EF4-FFF2-40B4-BE49-F238E27FC236}">
                <a16:creationId xmlns:a16="http://schemas.microsoft.com/office/drawing/2014/main" id="{5497B5E0-7ABC-B816-6E27-92FBC2FFF2D7}"/>
              </a:ext>
            </a:extLst>
          </p:cNvPr>
          <p:cNvSpPr/>
          <p:nvPr/>
        </p:nvSpPr>
        <p:spPr>
          <a:xfrm>
            <a:off x="128464" y="165951"/>
            <a:ext cx="465221" cy="465221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64" name="椭圆 2">
            <a:extLst>
              <a:ext uri="{FF2B5EF4-FFF2-40B4-BE49-F238E27FC236}">
                <a16:creationId xmlns:a16="http://schemas.microsoft.com/office/drawing/2014/main" id="{E160F10D-F670-8E3B-29C5-80052529AA60}"/>
              </a:ext>
            </a:extLst>
          </p:cNvPr>
          <p:cNvSpPr/>
          <p:nvPr/>
        </p:nvSpPr>
        <p:spPr>
          <a:xfrm>
            <a:off x="661913" y="103402"/>
            <a:ext cx="1244182" cy="123488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65" name="標題 3">
            <a:extLst>
              <a:ext uri="{FF2B5EF4-FFF2-40B4-BE49-F238E27FC236}">
                <a16:creationId xmlns:a16="http://schemas.microsoft.com/office/drawing/2014/main" id="{A36C1667-8C36-3B29-D98E-3A7990BFFEED}"/>
              </a:ext>
            </a:extLst>
          </p:cNvPr>
          <p:cNvSpPr txBox="1">
            <a:spLocks/>
          </p:cNvSpPr>
          <p:nvPr/>
        </p:nvSpPr>
        <p:spPr>
          <a:xfrm>
            <a:off x="661913" y="351327"/>
            <a:ext cx="2144688" cy="681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7429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3200" dirty="0"/>
              <a:t>應用技術</a:t>
            </a:r>
          </a:p>
        </p:txBody>
      </p:sp>
      <p:pic>
        <p:nvPicPr>
          <p:cNvPr id="67" name="圖片 66">
            <a:extLst>
              <a:ext uri="{FF2B5EF4-FFF2-40B4-BE49-F238E27FC236}">
                <a16:creationId xmlns:a16="http://schemas.microsoft.com/office/drawing/2014/main" id="{B73C8C84-5ABC-1478-A104-E9CED0412C1D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506" y="3339970"/>
            <a:ext cx="1059123" cy="917907"/>
          </a:xfrm>
          <a:prstGeom prst="rect">
            <a:avLst/>
          </a:prstGeom>
        </p:spPr>
      </p:pic>
      <p:pic>
        <p:nvPicPr>
          <p:cNvPr id="69" name="圖片 68">
            <a:extLst>
              <a:ext uri="{FF2B5EF4-FFF2-40B4-BE49-F238E27FC236}">
                <a16:creationId xmlns:a16="http://schemas.microsoft.com/office/drawing/2014/main" id="{9502BF67-0259-F32A-1C1E-50D62E4C5291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614" y="5131006"/>
            <a:ext cx="2887366" cy="1153028"/>
          </a:xfrm>
          <a:prstGeom prst="rect">
            <a:avLst/>
          </a:prstGeom>
        </p:spPr>
      </p:pic>
      <p:pic>
        <p:nvPicPr>
          <p:cNvPr id="71" name="圖片 70">
            <a:extLst>
              <a:ext uri="{FF2B5EF4-FFF2-40B4-BE49-F238E27FC236}">
                <a16:creationId xmlns:a16="http://schemas.microsoft.com/office/drawing/2014/main" id="{12DA7641-4ED8-56B6-ABA7-D92B7812E0D5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490" y="1113432"/>
            <a:ext cx="967375" cy="967375"/>
          </a:xfrm>
          <a:prstGeom prst="rect">
            <a:avLst/>
          </a:prstGeom>
        </p:spPr>
      </p:pic>
      <p:pic>
        <p:nvPicPr>
          <p:cNvPr id="73" name="圖片 72">
            <a:extLst>
              <a:ext uri="{FF2B5EF4-FFF2-40B4-BE49-F238E27FC236}">
                <a16:creationId xmlns:a16="http://schemas.microsoft.com/office/drawing/2014/main" id="{C306EC4D-D69E-5BEA-0063-B18BB419F76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725" y="3279197"/>
            <a:ext cx="2548279" cy="768731"/>
          </a:xfrm>
          <a:prstGeom prst="rect">
            <a:avLst/>
          </a:prstGeom>
        </p:spPr>
      </p:pic>
      <p:pic>
        <p:nvPicPr>
          <p:cNvPr id="75" name="圖片 74">
            <a:extLst>
              <a:ext uri="{FF2B5EF4-FFF2-40B4-BE49-F238E27FC236}">
                <a16:creationId xmlns:a16="http://schemas.microsoft.com/office/drawing/2014/main" id="{B375AA54-E9AA-CEFD-8AFD-FE768874823C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434" y="5292034"/>
            <a:ext cx="882440" cy="882440"/>
          </a:xfrm>
          <a:prstGeom prst="rect">
            <a:avLst/>
          </a:prstGeom>
        </p:spPr>
      </p:pic>
      <p:pic>
        <p:nvPicPr>
          <p:cNvPr id="10" name="圖形 9">
            <a:extLst>
              <a:ext uri="{FF2B5EF4-FFF2-40B4-BE49-F238E27FC236}">
                <a16:creationId xmlns:a16="http://schemas.microsoft.com/office/drawing/2014/main" id="{5DD49506-2BAF-F207-015A-6783A6FFC20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00594" y="2641701"/>
            <a:ext cx="1070641" cy="1070641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D5497C0-9278-E174-F620-08F9D48D2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6843F45-C641-44A1-862F-A220D7444337}" type="slidenum">
              <a:rPr lang="zh-TW" altLang="en-US" smtClean="0"/>
              <a:pPr algn="ctr"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75125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60" grpId="0"/>
      <p:bldP spid="61" grpId="0"/>
      <p:bldP spid="62" grpId="0"/>
      <p:bldP spid="63" grpId="0" animBg="1"/>
      <p:bldP spid="64" grpId="0" animBg="1"/>
      <p:bldP spid="6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8A44D588-E4F6-AEB7-AF90-AE4B01C7843A}"/>
              </a:ext>
            </a:extLst>
          </p:cNvPr>
          <p:cNvSpPr/>
          <p:nvPr/>
        </p:nvSpPr>
        <p:spPr>
          <a:xfrm>
            <a:off x="60930" y="1628600"/>
            <a:ext cx="1080120" cy="35795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清松手寫體1" panose="00000500000000000000" pitchFamily="2" charset="-120"/>
                <a:ea typeface="清松手寫體1" panose="00000500000000000000" pitchFamily="2" charset="-120"/>
              </a:rPr>
              <a:t>人事系統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0937FF3-80BA-F111-094F-F74BF8930F00}"/>
              </a:ext>
            </a:extLst>
          </p:cNvPr>
          <p:cNvSpPr/>
          <p:nvPr/>
        </p:nvSpPr>
        <p:spPr>
          <a:xfrm>
            <a:off x="2518580" y="1628600"/>
            <a:ext cx="1080120" cy="35795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清松手寫體1" panose="00000500000000000000" pitchFamily="2" charset="-120"/>
                <a:ea typeface="清松手寫體1" panose="00000500000000000000" pitchFamily="2" charset="-120"/>
              </a:rPr>
              <a:t>產線系統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E45EC3B-63CC-C173-23FD-A05A81C9E59D}"/>
              </a:ext>
            </a:extLst>
          </p:cNvPr>
          <p:cNvSpPr/>
          <p:nvPr/>
        </p:nvSpPr>
        <p:spPr>
          <a:xfrm>
            <a:off x="3783742" y="1628599"/>
            <a:ext cx="1080120" cy="35795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清松手寫體1" panose="00000500000000000000" pitchFamily="2" charset="-120"/>
                <a:ea typeface="清松手寫體1" panose="00000500000000000000" pitchFamily="2" charset="-120"/>
              </a:rPr>
              <a:t>業務系統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A88DF64-DA91-FD7B-4324-FE63CB5F6752}"/>
              </a:ext>
            </a:extLst>
          </p:cNvPr>
          <p:cNvSpPr/>
          <p:nvPr/>
        </p:nvSpPr>
        <p:spPr>
          <a:xfrm>
            <a:off x="5024235" y="1628600"/>
            <a:ext cx="1080120" cy="35795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清松手寫體1" panose="00000500000000000000" pitchFamily="2" charset="-120"/>
                <a:ea typeface="清松手寫體1" panose="00000500000000000000" pitchFamily="2" charset="-120"/>
              </a:rPr>
              <a:t>採購系統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3A172CB-ED1B-43BB-B8DE-5C148EB577D3}"/>
              </a:ext>
            </a:extLst>
          </p:cNvPr>
          <p:cNvSpPr/>
          <p:nvPr/>
        </p:nvSpPr>
        <p:spPr>
          <a:xfrm>
            <a:off x="1289755" y="1628600"/>
            <a:ext cx="1080120" cy="35795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清松手寫體1" panose="00000500000000000000" pitchFamily="2" charset="-120"/>
                <a:ea typeface="清松手寫體1" panose="00000500000000000000" pitchFamily="2" charset="-120"/>
              </a:rPr>
              <a:t>個人系統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37998DB-2FB6-5D80-2031-09F786A24790}"/>
              </a:ext>
            </a:extLst>
          </p:cNvPr>
          <p:cNvSpPr/>
          <p:nvPr/>
        </p:nvSpPr>
        <p:spPr>
          <a:xfrm>
            <a:off x="7491403" y="1628600"/>
            <a:ext cx="1080120" cy="35795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清松手寫體1" panose="00000500000000000000" pitchFamily="2" charset="-120"/>
                <a:ea typeface="清松手寫體1" panose="00000500000000000000" pitchFamily="2" charset="-120"/>
              </a:rPr>
              <a:t>監控系統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7680B808-77B0-B3C7-EC56-F2C00387C88F}"/>
              </a:ext>
            </a:extLst>
          </p:cNvPr>
          <p:cNvSpPr/>
          <p:nvPr/>
        </p:nvSpPr>
        <p:spPr>
          <a:xfrm>
            <a:off x="6257819" y="1628600"/>
            <a:ext cx="1080120" cy="35795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清松手寫體1" panose="00000500000000000000" pitchFamily="2" charset="-120"/>
                <a:ea typeface="清松手寫體1" panose="00000500000000000000" pitchFamily="2" charset="-120"/>
              </a:rPr>
              <a:t>會議室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FF633FE-AF64-AD20-67F1-E280C2516F45}"/>
              </a:ext>
            </a:extLst>
          </p:cNvPr>
          <p:cNvSpPr/>
          <p:nvPr/>
        </p:nvSpPr>
        <p:spPr>
          <a:xfrm>
            <a:off x="8751789" y="1628600"/>
            <a:ext cx="1080120" cy="35795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清松手寫體1" panose="00000500000000000000" pitchFamily="2" charset="-120"/>
                <a:ea typeface="清松手寫體1" panose="00000500000000000000" pitchFamily="2" charset="-120"/>
              </a:rPr>
              <a:t>登入器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F8F82C5F-2E58-5F60-79AB-7E3424DA7BCA}"/>
              </a:ext>
            </a:extLst>
          </p:cNvPr>
          <p:cNvSpPr/>
          <p:nvPr/>
        </p:nvSpPr>
        <p:spPr>
          <a:xfrm>
            <a:off x="60930" y="2276872"/>
            <a:ext cx="1080120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員工請假</a:t>
            </a:r>
            <a:endParaRPr lang="en-US" altLang="zh-TW" sz="12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zh-TW" alt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查詢及修改</a:t>
            </a:r>
            <a:endParaRPr lang="zh-TW" altLang="en-US" sz="1100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DA83CAF-378B-2EEA-BBD8-41D10F545092}"/>
              </a:ext>
            </a:extLst>
          </p:cNvPr>
          <p:cNvSpPr/>
          <p:nvPr/>
        </p:nvSpPr>
        <p:spPr>
          <a:xfrm>
            <a:off x="52004" y="2924944"/>
            <a:ext cx="1080120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加班</a:t>
            </a:r>
            <a:endParaRPr lang="en-US" altLang="zh-TW" sz="12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zh-TW" alt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查詢及修改</a:t>
            </a:r>
            <a:endParaRPr lang="zh-TW" altLang="en-US" sz="1200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65ED3CE2-BE28-D511-85C3-0387683B5893}"/>
              </a:ext>
            </a:extLst>
          </p:cNvPr>
          <p:cNvSpPr/>
          <p:nvPr/>
        </p:nvSpPr>
        <p:spPr>
          <a:xfrm>
            <a:off x="60930" y="3573017"/>
            <a:ext cx="1080120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個人資料</a:t>
            </a:r>
            <a:endParaRPr lang="en-US" altLang="zh-TW" sz="1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/>
            <a:r>
              <a:rPr lang="zh-TW" alt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修改</a:t>
            </a:r>
            <a:endParaRPr lang="zh-TW" altLang="en-US" sz="1200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F9295231-2262-FE92-46EB-E58C6C53E0FC}"/>
              </a:ext>
            </a:extLst>
          </p:cNvPr>
          <p:cNvSpPr/>
          <p:nvPr/>
        </p:nvSpPr>
        <p:spPr>
          <a:xfrm>
            <a:off x="52004" y="4221089"/>
            <a:ext cx="1080120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員工出勤</a:t>
            </a:r>
            <a:endParaRPr lang="en-US" altLang="zh-TW" sz="12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zh-TW" alt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查詢</a:t>
            </a:r>
            <a:endParaRPr lang="zh-TW" altLang="en-US" sz="1200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9E546746-23D1-2041-9E2D-C3E4303C4984}"/>
              </a:ext>
            </a:extLst>
          </p:cNvPr>
          <p:cNvSpPr/>
          <p:nvPr/>
        </p:nvSpPr>
        <p:spPr>
          <a:xfrm>
            <a:off x="1289755" y="2276872"/>
            <a:ext cx="1080120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員工請假</a:t>
            </a:r>
            <a:endParaRPr lang="en-US" altLang="zh-TW" sz="12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zh-TW" alt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申請</a:t>
            </a:r>
            <a:endParaRPr lang="zh-TW" altLang="en-US" sz="1200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A12FFAA-E325-03B2-2C54-8971C65ADC63}"/>
              </a:ext>
            </a:extLst>
          </p:cNvPr>
          <p:cNvSpPr/>
          <p:nvPr/>
        </p:nvSpPr>
        <p:spPr>
          <a:xfrm>
            <a:off x="1289755" y="2924944"/>
            <a:ext cx="1080120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員工加班</a:t>
            </a:r>
            <a:endParaRPr lang="en-US" altLang="zh-TW" sz="12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zh-TW" alt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申請</a:t>
            </a:r>
            <a:endParaRPr lang="zh-TW" altLang="en-US" sz="12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D8DAB68-211E-9821-A0DE-99BF27770D65}"/>
              </a:ext>
            </a:extLst>
          </p:cNvPr>
          <p:cNvSpPr/>
          <p:nvPr/>
        </p:nvSpPr>
        <p:spPr>
          <a:xfrm>
            <a:off x="1289755" y="3587607"/>
            <a:ext cx="1080120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個人資料</a:t>
            </a:r>
            <a:endParaRPr lang="en-US" altLang="zh-TW" sz="12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zh-TW" alt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查看及修改</a:t>
            </a:r>
            <a:endParaRPr lang="zh-TW" altLang="en-US" sz="1200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6B0C512-DC7A-7EE3-EADE-CFF15A549400}"/>
              </a:ext>
            </a:extLst>
          </p:cNvPr>
          <p:cNvSpPr/>
          <p:nvPr/>
        </p:nvSpPr>
        <p:spPr>
          <a:xfrm>
            <a:off x="1289755" y="4221089"/>
            <a:ext cx="1080120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個人加班、請假、出勤查詢</a:t>
            </a:r>
            <a:endParaRPr lang="zh-TW" altLang="en-US" sz="11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D2157DFA-9695-ACCD-448E-8FC2C9294A98}"/>
              </a:ext>
            </a:extLst>
          </p:cNvPr>
          <p:cNvSpPr/>
          <p:nvPr/>
        </p:nvSpPr>
        <p:spPr>
          <a:xfrm>
            <a:off x="1289755" y="4846025"/>
            <a:ext cx="1080120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打卡系統</a:t>
            </a:r>
            <a:endParaRPr lang="zh-TW" altLang="en-US" sz="1200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85C447A3-CF30-4BBA-68C5-B8E60F4C24D4}"/>
              </a:ext>
            </a:extLst>
          </p:cNvPr>
          <p:cNvSpPr/>
          <p:nvPr/>
        </p:nvSpPr>
        <p:spPr>
          <a:xfrm>
            <a:off x="3783742" y="2276872"/>
            <a:ext cx="1080120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訂單生成</a:t>
            </a:r>
            <a:endParaRPr lang="zh-TW" altLang="en-US" sz="1200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1A57B749-BE11-12D1-7185-80DFA59E9585}"/>
              </a:ext>
            </a:extLst>
          </p:cNvPr>
          <p:cNvSpPr/>
          <p:nvPr/>
        </p:nvSpPr>
        <p:spPr>
          <a:xfrm>
            <a:off x="2518580" y="4839819"/>
            <a:ext cx="1080120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主管分配訂單</a:t>
            </a:r>
            <a:endParaRPr lang="en-US" altLang="zh-TW" sz="11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zh-TW" altLang="en-US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至工作區</a:t>
            </a:r>
            <a:endParaRPr lang="zh-TW" altLang="en-US" sz="1100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0A99987E-AE99-FCA9-9E7D-86960E9BAB2F}"/>
              </a:ext>
            </a:extLst>
          </p:cNvPr>
          <p:cNvSpPr/>
          <p:nvPr/>
        </p:nvSpPr>
        <p:spPr>
          <a:xfrm>
            <a:off x="2539392" y="4221089"/>
            <a:ext cx="1080120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報工查詢</a:t>
            </a:r>
            <a:endParaRPr lang="zh-TW" altLang="en-US" sz="1200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93C77BC4-7B17-F989-4F4B-F01EED19E62B}"/>
              </a:ext>
            </a:extLst>
          </p:cNvPr>
          <p:cNvSpPr/>
          <p:nvPr/>
        </p:nvSpPr>
        <p:spPr>
          <a:xfrm>
            <a:off x="2529807" y="3587607"/>
            <a:ext cx="1080120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異常建立</a:t>
            </a:r>
            <a:endParaRPr lang="en-US" altLang="zh-TW" sz="12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altLang="zh-TW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zh-TW" alt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查詢</a:t>
            </a:r>
            <a:endParaRPr lang="zh-TW" altLang="en-US" sz="1200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62E89423-A597-C42C-C1F2-6A76D34A0718}"/>
              </a:ext>
            </a:extLst>
          </p:cNvPr>
          <p:cNvSpPr/>
          <p:nvPr/>
        </p:nvSpPr>
        <p:spPr>
          <a:xfrm>
            <a:off x="2527506" y="2921564"/>
            <a:ext cx="1080120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產線總時</a:t>
            </a:r>
            <a:endParaRPr lang="zh-TW" altLang="en-US" sz="1200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91D4CE60-D6E0-7921-54DA-8A259A09E769}"/>
              </a:ext>
            </a:extLst>
          </p:cNvPr>
          <p:cNvSpPr/>
          <p:nvPr/>
        </p:nvSpPr>
        <p:spPr>
          <a:xfrm>
            <a:off x="2518580" y="2276872"/>
            <a:ext cx="1080120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員工報工</a:t>
            </a:r>
            <a:endParaRPr lang="zh-TW" altLang="en-US" sz="1200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59F875A3-D9F0-9533-0DFB-736708BF47F3}"/>
              </a:ext>
            </a:extLst>
          </p:cNvPr>
          <p:cNvSpPr/>
          <p:nvPr/>
        </p:nvSpPr>
        <p:spPr>
          <a:xfrm>
            <a:off x="5065856" y="2276872"/>
            <a:ext cx="1080120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採購申請</a:t>
            </a:r>
            <a:endParaRPr lang="zh-TW" altLang="en-US" sz="1200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6FE8EF41-06D5-FA27-614C-3C5AEB4B0669}"/>
              </a:ext>
            </a:extLst>
          </p:cNvPr>
          <p:cNvSpPr/>
          <p:nvPr/>
        </p:nvSpPr>
        <p:spPr>
          <a:xfrm>
            <a:off x="3792437" y="4221089"/>
            <a:ext cx="1080120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訂單總覽</a:t>
            </a:r>
            <a:endParaRPr lang="zh-TW" altLang="en-US" sz="1200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A6786224-3AE8-E531-9B07-1F197639380D}"/>
              </a:ext>
            </a:extLst>
          </p:cNvPr>
          <p:cNvSpPr/>
          <p:nvPr/>
        </p:nvSpPr>
        <p:spPr>
          <a:xfrm>
            <a:off x="3771118" y="3587607"/>
            <a:ext cx="1080120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訂單查詢</a:t>
            </a:r>
            <a:endParaRPr lang="zh-TW" altLang="en-US" sz="1100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398589D5-1ECD-437C-8F2D-EEA02F98949C}"/>
              </a:ext>
            </a:extLst>
          </p:cNvPr>
          <p:cNvSpPr/>
          <p:nvPr/>
        </p:nvSpPr>
        <p:spPr>
          <a:xfrm>
            <a:off x="3760026" y="2928258"/>
            <a:ext cx="1080120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客戶</a:t>
            </a:r>
            <a:r>
              <a:rPr lang="zh-TW" altLang="en-US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訂單內容</a:t>
            </a:r>
            <a:endParaRPr lang="zh-TW" altLang="en-US" sz="1100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EDB599CC-D675-9AFC-7E8C-E1A251E6F85A}"/>
              </a:ext>
            </a:extLst>
          </p:cNvPr>
          <p:cNvSpPr/>
          <p:nvPr/>
        </p:nvSpPr>
        <p:spPr>
          <a:xfrm>
            <a:off x="5057686" y="3570514"/>
            <a:ext cx="1080120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物品</a:t>
            </a:r>
            <a:r>
              <a:rPr lang="zh-TW" altLang="en-US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清單</a:t>
            </a:r>
            <a:endParaRPr lang="en-US" altLang="zh-TW" sz="11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altLang="zh-TW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zh-TW" altLang="en-US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廠商</a:t>
            </a:r>
            <a:endParaRPr lang="zh-TW" altLang="en-US" sz="1100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F37838F3-4F66-50F5-44F6-56A8D6442193}"/>
              </a:ext>
            </a:extLst>
          </p:cNvPr>
          <p:cNvSpPr/>
          <p:nvPr/>
        </p:nvSpPr>
        <p:spPr>
          <a:xfrm>
            <a:off x="5065856" y="2932125"/>
            <a:ext cx="1080120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部門</a:t>
            </a:r>
            <a:endParaRPr lang="en-US" altLang="zh-TW" sz="12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zh-TW" alt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採購清單</a:t>
            </a:r>
            <a:endParaRPr lang="zh-TW" altLang="en-US" sz="1200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A84D1D84-BCC6-6D2E-B68B-401C24841252}"/>
              </a:ext>
            </a:extLst>
          </p:cNvPr>
          <p:cNvSpPr/>
          <p:nvPr/>
        </p:nvSpPr>
        <p:spPr>
          <a:xfrm>
            <a:off x="6270918" y="2928258"/>
            <a:ext cx="1080120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查看會議室狀態</a:t>
            </a:r>
            <a:endParaRPr lang="zh-TW" altLang="en-US" sz="1200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784EB953-32CA-4C13-D1B1-FF7B5672F6AC}"/>
              </a:ext>
            </a:extLst>
          </p:cNvPr>
          <p:cNvSpPr/>
          <p:nvPr/>
        </p:nvSpPr>
        <p:spPr>
          <a:xfrm>
            <a:off x="6265955" y="3587607"/>
            <a:ext cx="1080120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會議室會議記錄</a:t>
            </a:r>
            <a:endParaRPr lang="zh-TW" altLang="en-US" sz="1200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5E8DA32C-0C6E-8AC0-855A-13E8665B52CD}"/>
              </a:ext>
            </a:extLst>
          </p:cNvPr>
          <p:cNvSpPr/>
          <p:nvPr/>
        </p:nvSpPr>
        <p:spPr>
          <a:xfrm>
            <a:off x="8745713" y="2921564"/>
            <a:ext cx="1080120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權限控管</a:t>
            </a:r>
            <a:endParaRPr lang="zh-TW" altLang="en-US" sz="1200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47B75A48-3A39-FD24-E463-866AE59D1D5C}"/>
              </a:ext>
            </a:extLst>
          </p:cNvPr>
          <p:cNvSpPr/>
          <p:nvPr/>
        </p:nvSpPr>
        <p:spPr>
          <a:xfrm>
            <a:off x="6265955" y="2276872"/>
            <a:ext cx="1080120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會議室</a:t>
            </a:r>
            <a:endParaRPr lang="en-US" altLang="zh-TW" sz="12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zh-TW" alt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借用申請</a:t>
            </a:r>
            <a:endParaRPr lang="zh-TW" altLang="en-US" sz="1200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4832FB29-77E3-F865-7ABB-041744AF5006}"/>
              </a:ext>
            </a:extLst>
          </p:cNvPr>
          <p:cNvSpPr/>
          <p:nvPr/>
        </p:nvSpPr>
        <p:spPr>
          <a:xfrm>
            <a:off x="5065856" y="4223266"/>
            <a:ext cx="1080120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採購審核</a:t>
            </a:r>
            <a:endParaRPr lang="en-US" altLang="zh-TW" sz="12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altLang="zh-TW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zh-TW" alt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驗收</a:t>
            </a:r>
            <a:endParaRPr lang="zh-TW" altLang="en-US" sz="1200" dirty="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43365327-829D-BCA5-14A9-E0E17A687706}"/>
              </a:ext>
            </a:extLst>
          </p:cNvPr>
          <p:cNvSpPr/>
          <p:nvPr/>
        </p:nvSpPr>
        <p:spPr>
          <a:xfrm>
            <a:off x="8745713" y="2276872"/>
            <a:ext cx="1080120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員工登入</a:t>
            </a:r>
            <a:endParaRPr lang="zh-TW" altLang="en-US" sz="1200" dirty="0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1349BB75-4536-9AF5-B28D-9CC7A7B1DEA0}"/>
              </a:ext>
            </a:extLst>
          </p:cNvPr>
          <p:cNvSpPr/>
          <p:nvPr/>
        </p:nvSpPr>
        <p:spPr>
          <a:xfrm>
            <a:off x="7491403" y="2921564"/>
            <a:ext cx="1080120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報錯系統</a:t>
            </a:r>
            <a:endParaRPr lang="zh-TW" altLang="en-US" sz="1200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EE2B7FD9-0843-BC9E-6F0C-98DD8D2EAEF0}"/>
              </a:ext>
            </a:extLst>
          </p:cNvPr>
          <p:cNvSpPr/>
          <p:nvPr/>
        </p:nvSpPr>
        <p:spPr>
          <a:xfrm>
            <a:off x="7491403" y="2276872"/>
            <a:ext cx="1080120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監控</a:t>
            </a:r>
            <a:endParaRPr lang="zh-TW" altLang="en-US" sz="1200" dirty="0"/>
          </a:p>
        </p:txBody>
      </p:sp>
      <p:sp>
        <p:nvSpPr>
          <p:cNvPr id="72" name="椭圆 2">
            <a:extLst>
              <a:ext uri="{FF2B5EF4-FFF2-40B4-BE49-F238E27FC236}">
                <a16:creationId xmlns:a16="http://schemas.microsoft.com/office/drawing/2014/main" id="{722CFCD8-7867-BABE-A5CE-D26E84845193}"/>
              </a:ext>
            </a:extLst>
          </p:cNvPr>
          <p:cNvSpPr/>
          <p:nvPr/>
        </p:nvSpPr>
        <p:spPr>
          <a:xfrm>
            <a:off x="661913" y="103402"/>
            <a:ext cx="1244182" cy="123488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61913" y="351327"/>
            <a:ext cx="2144713" cy="681037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zh-TW" altLang="en-US" sz="3200" dirty="0"/>
              <a:t>網站架設</a:t>
            </a: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09BA8B84-4C2D-26F8-E387-B153790E928E}"/>
              </a:ext>
            </a:extLst>
          </p:cNvPr>
          <p:cNvSpPr/>
          <p:nvPr/>
        </p:nvSpPr>
        <p:spPr>
          <a:xfrm>
            <a:off x="4268924" y="413151"/>
            <a:ext cx="1368152" cy="5573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清松手寫體1" panose="00000500000000000000" pitchFamily="2" charset="-120"/>
                <a:ea typeface="清松手寫體1" panose="00000500000000000000" pitchFamily="2" charset="-120"/>
              </a:rPr>
              <a:t>內部系統</a:t>
            </a:r>
          </a:p>
        </p:txBody>
      </p:sp>
      <p:sp>
        <p:nvSpPr>
          <p:cNvPr id="75" name="椭圆 4">
            <a:extLst>
              <a:ext uri="{FF2B5EF4-FFF2-40B4-BE49-F238E27FC236}">
                <a16:creationId xmlns:a16="http://schemas.microsoft.com/office/drawing/2014/main" id="{B481A9C4-5209-4C25-5B7A-0DDCDF503C94}"/>
              </a:ext>
            </a:extLst>
          </p:cNvPr>
          <p:cNvSpPr/>
          <p:nvPr/>
        </p:nvSpPr>
        <p:spPr>
          <a:xfrm>
            <a:off x="128464" y="165951"/>
            <a:ext cx="465221" cy="465221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17DF7BC-E87F-52B0-F55B-F4E98877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6843F45-C641-44A1-862F-A220D7444337}" type="slidenum">
              <a:rPr lang="zh-TW" altLang="en-US" smtClean="0"/>
              <a:pPr algn="ctr"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1497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4" grpId="0"/>
      <p:bldP spid="73" grpId="0" animBg="1"/>
      <p:bldP spid="7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7F8C668-2574-04CA-3A7C-539A8E338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600" y="979200"/>
            <a:ext cx="7704000" cy="4680520"/>
          </a:xfrm>
        </p:spPr>
        <p:txBody>
          <a:bodyPr/>
          <a:lstStyle/>
          <a:p>
            <a:r>
              <a:rPr lang="zh-TW" altLang="en-US" dirty="0"/>
              <a:t>觀察到</a:t>
            </a:r>
            <a:r>
              <a:rPr lang="en-US" altLang="zh-TW" dirty="0"/>
              <a:t>…</a:t>
            </a:r>
          </a:p>
        </p:txBody>
      </p:sp>
      <p:sp>
        <p:nvSpPr>
          <p:cNvPr id="3" name="椭圆 4">
            <a:extLst>
              <a:ext uri="{FF2B5EF4-FFF2-40B4-BE49-F238E27FC236}">
                <a16:creationId xmlns:a16="http://schemas.microsoft.com/office/drawing/2014/main" id="{2E280765-C642-2A2B-E385-F078D6419A94}"/>
              </a:ext>
            </a:extLst>
          </p:cNvPr>
          <p:cNvSpPr/>
          <p:nvPr/>
        </p:nvSpPr>
        <p:spPr>
          <a:xfrm>
            <a:off x="128464" y="165951"/>
            <a:ext cx="465221" cy="465221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" name="椭圆 2">
            <a:extLst>
              <a:ext uri="{FF2B5EF4-FFF2-40B4-BE49-F238E27FC236}">
                <a16:creationId xmlns:a16="http://schemas.microsoft.com/office/drawing/2014/main" id="{0F6A9AB6-768C-D162-CB6F-B6FBA96DCE23}"/>
              </a:ext>
            </a:extLst>
          </p:cNvPr>
          <p:cNvSpPr/>
          <p:nvPr/>
        </p:nvSpPr>
        <p:spPr>
          <a:xfrm>
            <a:off x="661913" y="103402"/>
            <a:ext cx="1244182" cy="123488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6" name="標題 3">
            <a:extLst>
              <a:ext uri="{FF2B5EF4-FFF2-40B4-BE49-F238E27FC236}">
                <a16:creationId xmlns:a16="http://schemas.microsoft.com/office/drawing/2014/main" id="{E9A2E0E8-7C55-36A9-1C6F-EDC0D87C96F7}"/>
              </a:ext>
            </a:extLst>
          </p:cNvPr>
          <p:cNvSpPr txBox="1">
            <a:spLocks/>
          </p:cNvSpPr>
          <p:nvPr/>
        </p:nvSpPr>
        <p:spPr>
          <a:xfrm>
            <a:off x="661913" y="351327"/>
            <a:ext cx="2144688" cy="681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7429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3200" dirty="0"/>
              <a:t>專案演示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6356AC2F-C087-AFC9-5638-29BE1FBE8C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601" y="1658452"/>
            <a:ext cx="1763560" cy="1763560"/>
          </a:xfrm>
          <a:prstGeom prst="rect">
            <a:avLst/>
          </a:prstGeom>
        </p:spPr>
      </p:pic>
      <p:sp>
        <p:nvSpPr>
          <p:cNvPr id="13" name="標題 3">
            <a:extLst>
              <a:ext uri="{FF2B5EF4-FFF2-40B4-BE49-F238E27FC236}">
                <a16:creationId xmlns:a16="http://schemas.microsoft.com/office/drawing/2014/main" id="{5C7D077C-697E-F562-1457-1D8A67177BFE}"/>
              </a:ext>
            </a:extLst>
          </p:cNvPr>
          <p:cNvSpPr txBox="1">
            <a:spLocks/>
          </p:cNvSpPr>
          <p:nvPr/>
        </p:nvSpPr>
        <p:spPr>
          <a:xfrm>
            <a:off x="4263497" y="2199713"/>
            <a:ext cx="2144688" cy="681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7429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3200" dirty="0"/>
              <a:t>新進員工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25AA4F68-4643-FA7A-CE43-50A0FE66B1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149" y="3752028"/>
            <a:ext cx="1480085" cy="1780994"/>
          </a:xfrm>
          <a:prstGeom prst="rect">
            <a:avLst/>
          </a:prstGeom>
        </p:spPr>
      </p:pic>
      <p:sp>
        <p:nvSpPr>
          <p:cNvPr id="16" name="標題 3">
            <a:extLst>
              <a:ext uri="{FF2B5EF4-FFF2-40B4-BE49-F238E27FC236}">
                <a16:creationId xmlns:a16="http://schemas.microsoft.com/office/drawing/2014/main" id="{9768CB15-8BB0-2DFF-FFB9-7810A4380CB1}"/>
              </a:ext>
            </a:extLst>
          </p:cNvPr>
          <p:cNvSpPr txBox="1">
            <a:spLocks/>
          </p:cNvSpPr>
          <p:nvPr/>
        </p:nvSpPr>
        <p:spPr>
          <a:xfrm>
            <a:off x="4263497" y="4302006"/>
            <a:ext cx="2144688" cy="681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7429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3200" dirty="0"/>
              <a:t>各部門主管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B4A97F9-A21A-67CF-C49B-F89451F00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6843F45-C641-44A1-862F-A220D7444337}" type="slidenum">
              <a:rPr lang="zh-TW" altLang="en-US" smtClean="0"/>
              <a:pPr algn="ctr"/>
              <a:t>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0598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/>
      <p:bldP spid="13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7F8C668-2574-04CA-3A7C-539A8E338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600" y="979200"/>
            <a:ext cx="7704000" cy="4680520"/>
          </a:xfrm>
        </p:spPr>
        <p:txBody>
          <a:bodyPr/>
          <a:lstStyle/>
          <a:p>
            <a:r>
              <a:rPr lang="zh-TW" altLang="en-US" dirty="0"/>
              <a:t>觀察到</a:t>
            </a:r>
            <a:r>
              <a:rPr lang="en-US" altLang="zh-TW" dirty="0"/>
              <a:t>…</a:t>
            </a:r>
          </a:p>
        </p:txBody>
      </p:sp>
      <p:sp>
        <p:nvSpPr>
          <p:cNvPr id="3" name="椭圆 4">
            <a:extLst>
              <a:ext uri="{FF2B5EF4-FFF2-40B4-BE49-F238E27FC236}">
                <a16:creationId xmlns:a16="http://schemas.microsoft.com/office/drawing/2014/main" id="{DBFB15C1-AA52-0C06-9059-D0F420D3EABD}"/>
              </a:ext>
            </a:extLst>
          </p:cNvPr>
          <p:cNvSpPr/>
          <p:nvPr/>
        </p:nvSpPr>
        <p:spPr>
          <a:xfrm>
            <a:off x="128464" y="165951"/>
            <a:ext cx="465221" cy="465221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" name="椭圆 2">
            <a:extLst>
              <a:ext uri="{FF2B5EF4-FFF2-40B4-BE49-F238E27FC236}">
                <a16:creationId xmlns:a16="http://schemas.microsoft.com/office/drawing/2014/main" id="{03DD19E7-CFA7-3B3F-1F3D-4E7FDB7C1AFB}"/>
              </a:ext>
            </a:extLst>
          </p:cNvPr>
          <p:cNvSpPr/>
          <p:nvPr/>
        </p:nvSpPr>
        <p:spPr>
          <a:xfrm>
            <a:off x="661913" y="103402"/>
            <a:ext cx="1244182" cy="123488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6" name="標題 3">
            <a:extLst>
              <a:ext uri="{FF2B5EF4-FFF2-40B4-BE49-F238E27FC236}">
                <a16:creationId xmlns:a16="http://schemas.microsoft.com/office/drawing/2014/main" id="{4020606E-90CE-CE02-4324-6A7ADB0A31C2}"/>
              </a:ext>
            </a:extLst>
          </p:cNvPr>
          <p:cNvSpPr txBox="1">
            <a:spLocks/>
          </p:cNvSpPr>
          <p:nvPr/>
        </p:nvSpPr>
        <p:spPr>
          <a:xfrm>
            <a:off x="808405" y="380324"/>
            <a:ext cx="2144688" cy="681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7429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3200" dirty="0"/>
              <a:t>網站</a:t>
            </a:r>
            <a:r>
              <a:rPr lang="en-US" altLang="zh-TW" sz="3200" dirty="0"/>
              <a:t>DEMO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76CE94D-8A4E-C756-B51C-0F75C208D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6843F45-C641-44A1-862F-A220D7444337}" type="slidenum">
              <a:rPr lang="zh-TW" altLang="en-US" smtClean="0"/>
              <a:pPr algn="ctr"/>
              <a:t>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7975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</TotalTime>
  <Words>331</Words>
  <Application>Microsoft Office PowerPoint</Application>
  <PresentationFormat>A4 紙張 (210x297 公釐)</PresentationFormat>
  <Paragraphs>146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20" baseType="lpstr">
      <vt:lpstr>字魂58号-创中黑</vt:lpstr>
      <vt:lpstr>字魂59号-创粗黑</vt:lpstr>
      <vt:lpstr>清松手寫體1</vt:lpstr>
      <vt:lpstr>微軟正黑體</vt:lpstr>
      <vt:lpstr>新細明體</vt:lpstr>
      <vt:lpstr>Arial</vt:lpstr>
      <vt:lpstr>Calibri</vt:lpstr>
      <vt:lpstr>Calibri Light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網站架設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題目</dc:title>
  <dc:creator>Wei-Tsung Wang</dc:creator>
  <cp:lastModifiedBy>彧麒 謝</cp:lastModifiedBy>
  <cp:revision>81</cp:revision>
  <dcterms:created xsi:type="dcterms:W3CDTF">2021-04-12T00:49:08Z</dcterms:created>
  <dcterms:modified xsi:type="dcterms:W3CDTF">2023-02-06T14:25:30Z</dcterms:modified>
  <cp:category/>
</cp:coreProperties>
</file>