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5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DDE6-356D-876E-81D1-77EA26EAF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2EF1F-BE44-DE98-BA15-194D9906C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3D3F-11CE-3882-2327-83D1EEDC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E11D-6245-A8F4-C3A0-F2E724D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3C4F-9C07-C1C0-ADFD-78B1D90C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183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EB1B-112D-0D9C-7013-876F9869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C910D-434C-7216-B98C-B45E5FFD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6AD6B-CD0A-7549-F7C6-70CDD977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A277-76D0-9407-C7BC-D9259198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5C10-650A-6D42-8896-5CA72469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192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A1508-FA0C-A7A6-36C3-C3C45A39A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CA989-B096-171E-28A2-4D9E82A3B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8427-9CF6-3FB7-2961-51A9ACA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6F11-D759-DB2B-F55E-BFF0600E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4FDE-10E3-A6D2-9E8F-ACC1061A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49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A514-1C37-69CF-520B-95C8CFF4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A694-5D35-ED0D-DDE7-5353F86D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DC19-96CD-7916-2300-0176EEFB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FE8C-8D91-E183-548C-94300797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2F14-47FA-69E8-66AF-B57683F9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3654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5A8C-BE80-8719-2397-D6BF6C90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8838C-20CA-6AE2-55AD-FA23BDE8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30BAF-36E9-E02F-BF00-19284A47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D8930-3782-B488-C8B3-E409F969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E5FB-154F-D4FB-BB68-2CB80AEF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21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45F9-1724-EAAE-6F09-6904B88D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1765-1E8A-8F33-197F-FB21AAD68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9D1C-2D49-0BC1-B909-7992B30B5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AE1E-BA24-481E-173B-1B4F8B2F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21930-48D7-7244-DFD0-5EEA529F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A899E-444F-9CAB-6430-A91187E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9247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8CDE-C886-D209-B6BE-C9ED4DF1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D29F-B4BC-7BE8-C6D4-F2B00A5C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4271E-0FB2-3697-6CEB-ADBFF3E41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40D44-7D81-AAE1-829D-683E2747C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F056D-BD77-C2F2-55F2-2DAEC3B2C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62D6D-325E-92AD-F688-6BF96F0E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73092-08F5-FE11-DA63-0F217B77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A70A8-6FD5-4D71-2676-88C4B7EB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038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C1E4-D36C-FEFF-CA9C-B6924D10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18C8A-5923-8F9D-6AE9-B82DB7AF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DB314-6129-1555-E48E-6D99F018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0C0CC-FCCD-D1E0-B865-697E8C6F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681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7A33E-5160-0FE9-C292-7A9DE9ED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E161-C25F-B2D7-13C9-AA075589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7FB0A-53B6-2BED-7179-CBE36E56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50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3BE2-BC1D-7956-BC1A-1330604B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5BA2-E906-8C12-C247-2E5F7078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EFC10-84C0-6E59-2B81-346DE82D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38E8C-87DE-7E39-2A7A-660076C7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2FC4A-247B-4978-9E99-A3BDF48E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CF9C-88FF-A9C5-1AF4-A42DE178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2080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CCB-D77A-1986-9AB4-F989F9D2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CC965-DC5B-8466-60EE-DC3D93BEA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9D8B1-906B-A5E0-1D85-C3AB086F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A02D-32CA-61B9-FE9A-6755DCEC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5D778-88DB-B719-FFAF-CBAAD8F9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AFE0-3FDC-F8F4-CF38-5858BFAA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975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F3586-9C0D-A4EC-C57D-C87B119E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DF6B7-18BC-1D7C-D1AC-A203B1AE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867B-3766-A47F-5177-64FA42EDF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F164-AA9C-7E49-8384-607772D4406D}" type="datetimeFigureOut">
              <a:rPr lang="en-JP" smtClean="0"/>
              <a:t>2023/08/08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FEBAD-96E8-D3F2-65F3-99E14C220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DB3F-5E6B-6801-C5A1-1297FEBCA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FA0B-F2FC-CD4B-A658-1F81BEC745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3702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0EDE1E2-DA85-CD4D-5D85-64587580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56" y="1438541"/>
            <a:ext cx="7141030" cy="3570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225D2-E096-B34B-0590-8C41D355F6AA}"/>
              </a:ext>
            </a:extLst>
          </p:cNvPr>
          <p:cNvSpPr txBox="1"/>
          <p:nvPr/>
        </p:nvSpPr>
        <p:spPr>
          <a:xfrm>
            <a:off x="8990091" y="2751496"/>
            <a:ext cx="150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latin typeface="Constantia" panose="02030602050306030303" pitchFamily="18" charset="0"/>
              </a:rPr>
              <a:t>PIBT </a:t>
            </a:r>
            <a:r>
              <a:rPr lang="en-JP" sz="1400" dirty="0">
                <a:latin typeface="Constantia" panose="02030602050306030303" pitchFamily="18" charset="0"/>
              </a:rPr>
              <a:t>[AIJ-22]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B06B6-DCF9-E5FC-9F23-39C06D8A2499}"/>
              </a:ext>
            </a:extLst>
          </p:cNvPr>
          <p:cNvSpPr txBox="1"/>
          <p:nvPr/>
        </p:nvSpPr>
        <p:spPr>
          <a:xfrm>
            <a:off x="8990091" y="3096132"/>
            <a:ext cx="231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0432FF"/>
                </a:solidFill>
                <a:latin typeface="Constantia" panose="02030602050306030303" pitchFamily="18" charset="0"/>
              </a:rPr>
              <a:t>reverse vertex scoring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A82A89-9FE0-E643-621D-78F6BD9BF591}"/>
              </a:ext>
            </a:extLst>
          </p:cNvPr>
          <p:cNvGrpSpPr/>
          <p:nvPr/>
        </p:nvGrpSpPr>
        <p:grpSpPr>
          <a:xfrm>
            <a:off x="853720" y="1834861"/>
            <a:ext cx="2094228" cy="856763"/>
            <a:chOff x="362539" y="2040062"/>
            <a:chExt cx="2094228" cy="8567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963567-86AF-F0A2-FFE0-2EEC814F2488}"/>
                </a:ext>
              </a:extLst>
            </p:cNvPr>
            <p:cNvSpPr txBox="1"/>
            <p:nvPr/>
          </p:nvSpPr>
          <p:spPr>
            <a:xfrm>
              <a:off x="362539" y="2040062"/>
              <a:ext cx="20942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4000" dirty="0">
                  <a:latin typeface="Constantia" panose="02030602050306030303" pitchFamily="18" charset="0"/>
                </a:rPr>
                <a:t>LaCAM</a:t>
              </a:r>
              <a:r>
                <a:rPr lang="en-JP" sz="4000" dirty="0">
                  <a:solidFill>
                    <a:srgbClr val="0432FF"/>
                  </a:solidFill>
                  <a:latin typeface="Constantia" panose="02030602050306030303" pitchFamily="18" charset="0"/>
                </a:rPr>
                <a:t>*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EEA02F-1BC2-E876-D855-00BAF67DD7B5}"/>
                </a:ext>
              </a:extLst>
            </p:cNvPr>
            <p:cNvSpPr txBox="1"/>
            <p:nvPr/>
          </p:nvSpPr>
          <p:spPr>
            <a:xfrm>
              <a:off x="362539" y="2589048"/>
              <a:ext cx="9659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latin typeface="Constantia" panose="02030602050306030303" pitchFamily="18" charset="0"/>
                </a:rPr>
                <a:t>[AAAI-23]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039F04-B459-23A8-4162-F4EED4773789}"/>
                </a:ext>
              </a:extLst>
            </p:cNvPr>
            <p:cNvSpPr txBox="1"/>
            <p:nvPr/>
          </p:nvSpPr>
          <p:spPr>
            <a:xfrm>
              <a:off x="1204115" y="2589048"/>
              <a:ext cx="956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1400" dirty="0">
                  <a:solidFill>
                    <a:srgbClr val="0432FF"/>
                  </a:solidFill>
                  <a:latin typeface="Constantia" panose="02030602050306030303" pitchFamily="18" charset="0"/>
                </a:rPr>
                <a:t>[IJCAI-23]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0CED63-BE9E-0632-49CC-118C662AD37C}"/>
              </a:ext>
            </a:extLst>
          </p:cNvPr>
          <p:cNvSpPr txBox="1"/>
          <p:nvPr/>
        </p:nvSpPr>
        <p:spPr>
          <a:xfrm>
            <a:off x="8990091" y="3465464"/>
            <a:ext cx="181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Constantia" panose="02030602050306030303" pitchFamily="18" charset="0"/>
              </a:rPr>
              <a:t>space utilization</a:t>
            </a:r>
          </a:p>
          <a:p>
            <a:r>
              <a:rPr lang="en-JP" dirty="0">
                <a:solidFill>
                  <a:srgbClr val="FF0000"/>
                </a:solidFill>
                <a:latin typeface="Constantia" panose="02030602050306030303" pitchFamily="18" charset="0"/>
              </a:rPr>
              <a:t>optimization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18105-1BBC-B41B-D7D3-F0A4DAE624C6}"/>
              </a:ext>
            </a:extLst>
          </p:cNvPr>
          <p:cNvSpPr txBox="1"/>
          <p:nvPr/>
        </p:nvSpPr>
        <p:spPr>
          <a:xfrm>
            <a:off x="853720" y="3094536"/>
            <a:ext cx="2173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Constantia" panose="02030602050306030303" pitchFamily="18" charset="0"/>
              </a:rPr>
              <a:t>non-deterministic </a:t>
            </a:r>
          </a:p>
          <a:p>
            <a:r>
              <a:rPr lang="en-JP" dirty="0">
                <a:solidFill>
                  <a:srgbClr val="FF0000"/>
                </a:solidFill>
                <a:latin typeface="Constantia" panose="02030602050306030303" pitchFamily="18" charset="0"/>
              </a:rPr>
              <a:t>node extraction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E924B-1BFA-68DD-17DC-5127A7FD1F03}"/>
              </a:ext>
            </a:extLst>
          </p:cNvPr>
          <p:cNvSpPr txBox="1"/>
          <p:nvPr/>
        </p:nvSpPr>
        <p:spPr>
          <a:xfrm>
            <a:off x="8303973" y="2164100"/>
            <a:ext cx="242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Constantia" panose="02030602050306030303" pitchFamily="18" charset="0"/>
              </a:rPr>
              <a:t>Monte-Carlo sampling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DCB45-2D19-7109-5071-AF23C2C84742}"/>
              </a:ext>
            </a:extLst>
          </p:cNvPr>
          <p:cNvSpPr txBox="1"/>
          <p:nvPr/>
        </p:nvSpPr>
        <p:spPr>
          <a:xfrm>
            <a:off x="4377905" y="5387090"/>
            <a:ext cx="198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Constantia" panose="02030602050306030303" pitchFamily="18" charset="0"/>
              </a:rPr>
              <a:t>recursive LaCAM*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E41A1A4-09E4-CE1F-8764-2BF9BD895EF6}"/>
              </a:ext>
            </a:extLst>
          </p:cNvPr>
          <p:cNvSpPr/>
          <p:nvPr/>
        </p:nvSpPr>
        <p:spPr>
          <a:xfrm>
            <a:off x="7097080" y="2102163"/>
            <a:ext cx="1153682" cy="914400"/>
          </a:xfrm>
          <a:custGeom>
            <a:avLst/>
            <a:gdLst>
              <a:gd name="connsiteX0" fmla="*/ 0 w 1153682"/>
              <a:gd name="connsiteY0" fmla="*/ 914400 h 914400"/>
              <a:gd name="connsiteX1" fmla="*/ 179462 w 1153682"/>
              <a:gd name="connsiteY1" fmla="*/ 658027 h 914400"/>
              <a:gd name="connsiteX2" fmla="*/ 290557 w 1153682"/>
              <a:gd name="connsiteY2" fmla="*/ 170916 h 914400"/>
              <a:gd name="connsiteX3" fmla="*/ 572568 w 1153682"/>
              <a:gd name="connsiteY3" fmla="*/ 0 h 914400"/>
              <a:gd name="connsiteX4" fmla="*/ 1153682 w 1153682"/>
              <a:gd name="connsiteY4" fmla="*/ 282012 h 914400"/>
              <a:gd name="connsiteX5" fmla="*/ 1025495 w 1153682"/>
              <a:gd name="connsiteY5" fmla="*/ 521294 h 914400"/>
              <a:gd name="connsiteX6" fmla="*/ 743484 w 1153682"/>
              <a:gd name="connsiteY6" fmla="*/ 555477 h 914400"/>
              <a:gd name="connsiteX7" fmla="*/ 700755 w 1153682"/>
              <a:gd name="connsiteY7" fmla="*/ 67511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3682" h="914400">
                <a:moveTo>
                  <a:pt x="0" y="914400"/>
                </a:moveTo>
                <a:lnTo>
                  <a:pt x="179462" y="658027"/>
                </a:lnTo>
                <a:lnTo>
                  <a:pt x="290557" y="170916"/>
                </a:lnTo>
                <a:lnTo>
                  <a:pt x="572568" y="0"/>
                </a:lnTo>
                <a:lnTo>
                  <a:pt x="1153682" y="282012"/>
                </a:lnTo>
                <a:lnTo>
                  <a:pt x="1025495" y="521294"/>
                </a:lnTo>
                <a:lnTo>
                  <a:pt x="743484" y="555477"/>
                </a:lnTo>
                <a:lnTo>
                  <a:pt x="700755" y="675118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85D6827-EB7D-48F5-F192-22C7CBDC1C10}"/>
              </a:ext>
            </a:extLst>
          </p:cNvPr>
          <p:cNvSpPr/>
          <p:nvPr/>
        </p:nvSpPr>
        <p:spPr>
          <a:xfrm>
            <a:off x="6721065" y="2307263"/>
            <a:ext cx="640935" cy="512747"/>
          </a:xfrm>
          <a:custGeom>
            <a:avLst/>
            <a:gdLst>
              <a:gd name="connsiteX0" fmla="*/ 0 w 640935"/>
              <a:gd name="connsiteY0" fmla="*/ 512747 h 512747"/>
              <a:gd name="connsiteX1" fmla="*/ 282011 w 640935"/>
              <a:gd name="connsiteY1" fmla="*/ 85457 h 512747"/>
              <a:gd name="connsiteX2" fmla="*/ 581114 w 640935"/>
              <a:gd name="connsiteY2" fmla="*/ 0 h 512747"/>
              <a:gd name="connsiteX3" fmla="*/ 640935 w 640935"/>
              <a:gd name="connsiteY3" fmla="*/ 68366 h 51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935" h="512747">
                <a:moveTo>
                  <a:pt x="0" y="512747"/>
                </a:moveTo>
                <a:lnTo>
                  <a:pt x="282011" y="85457"/>
                </a:lnTo>
                <a:lnTo>
                  <a:pt x="581114" y="0"/>
                </a:lnTo>
                <a:lnTo>
                  <a:pt x="640935" y="6836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CE9ECB-E91F-E2BF-F315-2BEAD208A980}"/>
              </a:ext>
            </a:extLst>
          </p:cNvPr>
          <p:cNvCxnSpPr>
            <a:cxnSpLocks/>
          </p:cNvCxnSpPr>
          <p:nvPr/>
        </p:nvCxnSpPr>
        <p:spPr>
          <a:xfrm>
            <a:off x="5011906" y="2751496"/>
            <a:ext cx="1441392" cy="2820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13616B-0BF1-AB63-249E-3530B809EA80}"/>
              </a:ext>
            </a:extLst>
          </p:cNvPr>
          <p:cNvCxnSpPr>
            <a:cxnSpLocks/>
          </p:cNvCxnSpPr>
          <p:nvPr/>
        </p:nvCxnSpPr>
        <p:spPr>
          <a:xfrm flipV="1">
            <a:off x="5011906" y="1311245"/>
            <a:ext cx="2400586" cy="13803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B97A6C-E552-93DA-1FF6-D75C4D47D196}"/>
              </a:ext>
            </a:extLst>
          </p:cNvPr>
          <p:cNvSpPr txBox="1"/>
          <p:nvPr/>
        </p:nvSpPr>
        <p:spPr>
          <a:xfrm>
            <a:off x="9466336" y="877305"/>
            <a:ext cx="94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  <a:latin typeface="Constantia" panose="02030602050306030303" pitchFamily="18" charset="0"/>
              </a:rPr>
              <a:t>refiners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FB3138-16F8-A419-601F-0C89AA8FB28D}"/>
              </a:ext>
            </a:extLst>
          </p:cNvPr>
          <p:cNvSpPr txBox="1"/>
          <p:nvPr/>
        </p:nvSpPr>
        <p:spPr>
          <a:xfrm>
            <a:off x="856145" y="2639557"/>
            <a:ext cx="1084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  <a:latin typeface="Constantia" panose="02030602050306030303" pitchFamily="18" charset="0"/>
              </a:rPr>
              <a:t>[this paper]</a:t>
            </a:r>
          </a:p>
        </p:txBody>
      </p:sp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5EBED4-7C6A-6A6D-25BC-1E173B5E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21064" y="118217"/>
            <a:ext cx="2762504" cy="188750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915DA830-F3EC-8109-8A9C-D8C144334792}"/>
              </a:ext>
            </a:extLst>
          </p:cNvPr>
          <p:cNvGrpSpPr/>
          <p:nvPr/>
        </p:nvGrpSpPr>
        <p:grpSpPr>
          <a:xfrm>
            <a:off x="6193920" y="5009056"/>
            <a:ext cx="2290928" cy="1490802"/>
            <a:chOff x="1468975" y="475844"/>
            <a:chExt cx="7281561" cy="4738413"/>
          </a:xfrm>
        </p:grpSpPr>
        <p:pic>
          <p:nvPicPr>
            <p:cNvPr id="37" name="Picture 3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9C8F190-BDF0-8D59-4A47-10191D1F0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975" y="1643742"/>
              <a:ext cx="7141030" cy="3570515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F013A0-7F48-AE21-7AC0-05CC5C457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0725" y="1516446"/>
              <a:ext cx="2400586" cy="1380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D5FD987-5A8A-C8C9-7478-AF7EBE0F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301768" y="475844"/>
              <a:ext cx="2448768" cy="1673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094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Constantia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Keisuke Okumura</dc:creator>
  <cp:lastModifiedBy>Keisuke Okumura</cp:lastModifiedBy>
  <cp:revision>13</cp:revision>
  <dcterms:created xsi:type="dcterms:W3CDTF">2023-08-08T11:08:23Z</dcterms:created>
  <dcterms:modified xsi:type="dcterms:W3CDTF">2023-08-08T12:41:17Z</dcterms:modified>
</cp:coreProperties>
</file>