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0BC3C-FA80-44D8-957C-F190D651B3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576BF-C3A8-49B7-9068-8994F446FE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AB01C-4604-450C-AA88-E2C8282023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17BE7-84D5-450C-828C-BE7A2DB525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674104-D53F-4B3A-8345-E7250F0F84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FEDB0B-143D-44B7-9B00-049FD29AD3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2DCE93-CB8A-4F88-A615-7A2F940C0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6311DC-2608-49A4-A9E7-A0038D4A9E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044FEE-1C1D-4BE1-B448-4A0E26E84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47200-6758-4F11-A33F-BF54B81E8C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FCF3A3-C6BB-4BDA-84DD-01BAEE8D86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2C8B6-318B-4501-A017-BAE2A62EBD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50938E-C978-4E62-A990-5A6083D41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AC0383-A38F-4D35-91FE-05F12E68CD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9B711F-ED81-46B3-A3A2-D03A8C812C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E86A08-B90B-4018-84FF-E5D8343000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60B34A-E035-42A1-8BF0-1E01C81110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2165B-0387-48A7-904E-EF4CD2A3C0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7DE5A-46BD-454C-ABFE-E44B12BFC6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4841A6-EB8B-458E-8475-5850095C63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42D70-8C44-41F7-80BC-76E5CB77A6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B95EC-F135-474D-92A0-741C82998B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DAA398-B2ED-40C8-A884-B58ED528B4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0181A-F831-464C-86CC-5C612EB17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92B6E96-FCF1-4556-8FF6-D55DCD0374C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B1A347-E768-4940-8B88-24D5A5B2825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1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4;p1" descr=""/>
          <p:cNvPicPr/>
          <p:nvPr/>
        </p:nvPicPr>
        <p:blipFill>
          <a:blip r:embed="rId1"/>
          <a:stretch/>
        </p:blipFill>
        <p:spPr>
          <a:xfrm>
            <a:off x="3795120" y="2250000"/>
            <a:ext cx="4333680" cy="187776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85;p1"/>
          <p:cNvSpPr/>
          <p:nvPr/>
        </p:nvSpPr>
        <p:spPr>
          <a:xfrm>
            <a:off x="3282840" y="4128120"/>
            <a:ext cx="56257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pc="-1" strike="noStrike">
                <a:solidFill>
                  <a:srgbClr val="ffffff"/>
                </a:solidFill>
                <a:latin typeface="Ubuntu Light"/>
                <a:ea typeface="Ubuntu Light"/>
              </a:rPr>
              <a:t>Somos un </a:t>
            </a:r>
            <a:r>
              <a:rPr b="0" lang="es-CO" sz="1800" spc="-1" strike="noStrike">
                <a:solidFill>
                  <a:srgbClr val="ffffff"/>
                </a:solidFill>
                <a:highlight>
                  <a:srgbClr val="6b5cff"/>
                </a:highlight>
                <a:latin typeface="Ubuntu Light"/>
                <a:ea typeface="Ubuntu Light"/>
              </a:rPr>
              <a:t>ecosistema</a:t>
            </a:r>
            <a:r>
              <a:rPr b="0" lang="es-CO" sz="1800" spc="-1" strike="noStrike">
                <a:solidFill>
                  <a:srgbClr val="ffffff"/>
                </a:solidFill>
                <a:latin typeface="Ubuntu Light"/>
                <a:ea typeface="Ubuntu Light"/>
              </a:rPr>
              <a:t> de desarrolladores de software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252;p13"/>
          <p:cNvSpPr/>
          <p:nvPr/>
        </p:nvSpPr>
        <p:spPr>
          <a:xfrm>
            <a:off x="6969600" y="2644200"/>
            <a:ext cx="9342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255;p13" descr=""/>
          <p:cNvPicPr/>
          <p:nvPr/>
        </p:nvPicPr>
        <p:blipFill>
          <a:blip r:embed="rId1"/>
          <a:stretch/>
        </p:blipFill>
        <p:spPr>
          <a:xfrm>
            <a:off x="11039760" y="397080"/>
            <a:ext cx="724320" cy="208440"/>
          </a:xfrm>
          <a:prstGeom prst="rect">
            <a:avLst/>
          </a:prstGeom>
          <a:ln w="0">
            <a:noFill/>
          </a:ln>
        </p:spPr>
      </p:pic>
      <p:sp>
        <p:nvSpPr>
          <p:cNvPr id="86" name="CuadroTexto 11"/>
          <p:cNvSpPr/>
          <p:nvPr/>
        </p:nvSpPr>
        <p:spPr>
          <a:xfrm>
            <a:off x="762120" y="913680"/>
            <a:ext cx="1073556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ffffff"/>
                </a:solidFill>
                <a:latin typeface="Ubuntu Light"/>
                <a:ea typeface="Arial"/>
              </a:rPr>
              <a:t> </a:t>
            </a: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Se acerca la ceremonia de Lanzamiento  en centro de entrenamiento RIWI, en donde se dará homenaje en diversas categorías a los mejores Coders.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Los trainers serán los encargados de registrar los puntajes, basados en el desempeño de sus developers en el aula.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Se han contratado a los mismos Coders para que desarrollen los dos módulos del programa (módulo de mantenimiento de Coders y módulo premiación   RIWI), utilizando listas, funciones propias y en lenguaje de programación Python, en un archivo denominado premios.py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255;p13" descr=""/>
          <p:cNvPicPr/>
          <p:nvPr/>
        </p:nvPicPr>
        <p:blipFill>
          <a:blip r:embed="rId1"/>
          <a:stretch/>
        </p:blipFill>
        <p:spPr>
          <a:xfrm>
            <a:off x="11039760" y="397080"/>
            <a:ext cx="724320" cy="208440"/>
          </a:xfrm>
          <a:prstGeom prst="rect">
            <a:avLst/>
          </a:prstGeom>
          <a:ln w="0">
            <a:noFill/>
          </a:ln>
        </p:spPr>
      </p:pic>
      <p:sp>
        <p:nvSpPr>
          <p:cNvPr id="88" name="CuadroTexto 11"/>
          <p:cNvSpPr/>
          <p:nvPr/>
        </p:nvSpPr>
        <p:spPr>
          <a:xfrm>
            <a:off x="923040" y="932760"/>
            <a:ext cx="10735560" cy="47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 </a:t>
            </a: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Funcionalidades del modulo de mantenimiento de CODERS: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Ubuntu Light"/>
                <a:ea typeface="Arial"/>
              </a:rPr>
              <a:t>1. Crear grupos A, B y C con coderss y sus datos personales(Nombre, Mes de Ingreso, Grupo y Edad).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c9211e"/>
                </a:solidFill>
                <a:latin typeface="Ubuntu Light"/>
                <a:ea typeface="Arial"/>
              </a:rPr>
              <a:t>1.1. Registrar Trainer Del grupo 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1.2. Buscar Coders duplicados en 2 grupos.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1.3 Eliminar coders por inasistencia.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1.4. Listar los Coders del grupo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c9211e"/>
                </a:solidFill>
                <a:latin typeface="Ubuntu Light"/>
                <a:ea typeface="Arial"/>
              </a:rPr>
              <a:t>1.5. Traslado del coder de grupo (ej.:de C  a  B).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1.6Reportar los cODERS de mayor y menor edad de cada grupo.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Nota: Repetir el menú de la imagen para los grupos restantes de b  y 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252;p13"/>
          <p:cNvSpPr/>
          <p:nvPr/>
        </p:nvSpPr>
        <p:spPr>
          <a:xfrm>
            <a:off x="6969600" y="2644200"/>
            <a:ext cx="9342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255;p13" descr=""/>
          <p:cNvPicPr/>
          <p:nvPr/>
        </p:nvPicPr>
        <p:blipFill>
          <a:blip r:embed="rId1"/>
          <a:stretch/>
        </p:blipFill>
        <p:spPr>
          <a:xfrm>
            <a:off x="11039760" y="397080"/>
            <a:ext cx="724320" cy="208440"/>
          </a:xfrm>
          <a:prstGeom prst="rect">
            <a:avLst/>
          </a:prstGeom>
          <a:ln w="0">
            <a:noFill/>
          </a:ln>
        </p:spPr>
      </p:pic>
      <p:sp>
        <p:nvSpPr>
          <p:cNvPr id="91" name="CuadroTexto 11"/>
          <p:cNvSpPr/>
          <p:nvPr/>
        </p:nvSpPr>
        <p:spPr>
          <a:xfrm>
            <a:off x="762120" y="913680"/>
            <a:ext cx="1073556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Funcionalidades del modulo para ceremonia de premiación: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2.1. Monitor de clase: Coder con el mayor número de veces en que se ha desempeñado como monitor de clase.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2.2. Inasistencia: Coder con 0 inasistencia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2.3.Coder con más entregas de talleres en Aula.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2.4.Coder más colaborador.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2.5. Coder con la mayor nota en Test de nivelación.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2.6 Coder más participativo.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O" sz="2800" spc="-1" strike="noStrike">
                <a:solidFill>
                  <a:srgbClr val="000000"/>
                </a:solidFill>
                <a:latin typeface="Ubuntu Light"/>
                <a:ea typeface="Arial"/>
              </a:rPr>
              <a:t>2.8. Incluir función propia de libre elección..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1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300;p18" descr=""/>
          <p:cNvPicPr/>
          <p:nvPr/>
        </p:nvPicPr>
        <p:blipFill>
          <a:blip r:embed="rId1"/>
          <a:stretch/>
        </p:blipFill>
        <p:spPr>
          <a:xfrm>
            <a:off x="3258000" y="2494440"/>
            <a:ext cx="5675400" cy="186912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301;p18"/>
          <p:cNvSpPr/>
          <p:nvPr/>
        </p:nvSpPr>
        <p:spPr>
          <a:xfrm>
            <a:off x="3048840" y="6282360"/>
            <a:ext cx="60937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ffffff"/>
                </a:solidFill>
                <a:latin typeface="Ubuntu"/>
                <a:ea typeface="Ubuntu"/>
              </a:rPr>
              <a:t>Susana Giraldo     |     Directora Comercial     |    314 245 56 59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8126</TotalTime>
  <Application>LibreOffice/7.3.7.2$Linux_X86_64 LibreOffice_project/30$Build-2</Application>
  <AppVersion>15.0000</AppVersion>
  <Words>300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  <dc:description/>
  <dc:language>en-US</dc:language>
  <cp:lastModifiedBy/>
  <cp:lastPrinted>2023-10-06T03:29:23Z</cp:lastPrinted>
  <dcterms:modified xsi:type="dcterms:W3CDTF">2023-10-12T13:38:00Z</dcterms:modified>
  <cp:revision>18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Panorámica</vt:lpwstr>
  </property>
  <property fmtid="{D5CDD505-2E9C-101B-9397-08002B2CF9AE}" pid="4" name="Slides">
    <vt:i4>5</vt:i4>
  </property>
</Properties>
</file>